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5.xml" ContentType="application/vnd.openxmlformats-officedocument.theme+xml"/>
  <Override PartName="/ppt/slideLayouts/slideLayout23.xml" ContentType="application/vnd.openxmlformats-officedocument.presentationml.slideLayout+xml"/>
  <Override PartName="/ppt/theme/theme6.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7.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8.xml" ContentType="application/vnd.openxmlformats-officedocument.theme+xml"/>
  <Override PartName="/ppt/slideLayouts/slideLayout31.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1"/>
    <p:sldMasterId id="2147483675" r:id="rId2"/>
    <p:sldMasterId id="2147483716" r:id="rId3"/>
    <p:sldMasterId id="2147483705" r:id="rId4"/>
    <p:sldMasterId id="2147483707" r:id="rId5"/>
    <p:sldMasterId id="2147483699" r:id="rId6"/>
    <p:sldMasterId id="2147483688" r:id="rId7"/>
    <p:sldMasterId id="2147483697" r:id="rId8"/>
    <p:sldMasterId id="2147483761" r:id="rId9"/>
  </p:sldMasterIdLst>
  <p:notesMasterIdLst>
    <p:notesMasterId r:id="rId25"/>
  </p:notesMasterIdLst>
  <p:handoutMasterIdLst>
    <p:handoutMasterId r:id="rId26"/>
  </p:handoutMasterIdLst>
  <p:sldIdLst>
    <p:sldId id="293" r:id="rId10"/>
    <p:sldId id="294" r:id="rId11"/>
    <p:sldId id="306" r:id="rId12"/>
    <p:sldId id="307" r:id="rId13"/>
    <p:sldId id="310" r:id="rId14"/>
    <p:sldId id="308" r:id="rId15"/>
    <p:sldId id="315" r:id="rId16"/>
    <p:sldId id="316" r:id="rId17"/>
    <p:sldId id="318" r:id="rId18"/>
    <p:sldId id="319" r:id="rId19"/>
    <p:sldId id="314" r:id="rId20"/>
    <p:sldId id="317" r:id="rId21"/>
    <p:sldId id="313" r:id="rId22"/>
    <p:sldId id="309" r:id="rId23"/>
    <p:sldId id="292" r:id="rId24"/>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acey Greene" initials="" lastIdx="11" clrIdx="0"/>
  <p:cmAuthor id="1" name="Jason Rodriguez" initials="" lastIdx="0" clrIdx="1"/>
  <p:cmAuthor id="2" name="Michael Hofmann" initials="" lastIdx="2" clrIdx="2"/>
  <p:cmAuthor id="3" name="Anastasia Greene" initials="" lastIdx="2" clrIdx="3"/>
  <p:cmAuthor id="4" name="Rebecca Turner" initials="RT" lastIdx="4" clrIdx="4"/>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152A"/>
    <a:srgbClr val="A50021"/>
    <a:srgbClr val="CC3300"/>
    <a:srgbClr val="963F36"/>
    <a:srgbClr val="A0192E"/>
    <a:srgbClr val="8A00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53" autoAdjust="0"/>
    <p:restoredTop sz="95909" autoAdjust="0"/>
  </p:normalViewPr>
  <p:slideViewPr>
    <p:cSldViewPr snapToGrid="0">
      <p:cViewPr varScale="1">
        <p:scale>
          <a:sx n="62" d="100"/>
          <a:sy n="62" d="100"/>
        </p:scale>
        <p:origin x="916" y="40"/>
      </p:cViewPr>
      <p:guideLst>
        <p:guide orient="horz" pos="2160"/>
        <p:guide pos="288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57" d="100"/>
          <a:sy n="57" d="100"/>
        </p:scale>
        <p:origin x="283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2.xml"/><Relationship Id="rId7" Type="http://schemas.openxmlformats.org/officeDocument/2006/relationships/slideMaster" Target="slideMasters/slideMaster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presProps" Target="presProps.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D7909B4-0034-084A-82BA-DE59354427DE}" type="datetime1">
              <a:rPr lang="en-US" smtClean="0"/>
              <a:t>12/4/2019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74A7536-799B-F143-BC53-9CC169B5E1DE}" type="slidenum">
              <a:rPr lang="en-US" smtClean="0"/>
              <a:t>‹#›</a:t>
            </a:fld>
            <a:endParaRPr lang="en-US"/>
          </a:p>
        </p:txBody>
      </p:sp>
    </p:spTree>
    <p:extLst>
      <p:ext uri="{BB962C8B-B14F-4D97-AF65-F5344CB8AC3E}">
        <p14:creationId xmlns:p14="http://schemas.microsoft.com/office/powerpoint/2010/main" val="322424756"/>
      </p:ext>
    </p:extLst>
  </p:cSld>
  <p:clrMap bg1="lt1" tx1="dk1" bg2="lt2" tx2="dk2" accent1="accent1" accent2="accent2" accent3="accent3" accent4="accent4" accent5="accent5" accent6="accent6" hlink="hlink" folHlink="folHlink"/>
  <p:hf hdr="0" ftr="0" dt="0"/>
</p:handoutMaster>
</file>

<file path=ppt/media/image1.jpg>
</file>

<file path=ppt/media/image11.jpg>
</file>

<file path=ppt/media/image12.jpg>
</file>

<file path=ppt/media/image13.jpg>
</file>

<file path=ppt/media/image14.png>
</file>

<file path=ppt/media/image15.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jpe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AEE3B6-A6CF-1B42-910E-8E290E739F0F}" type="datetime1">
              <a:rPr lang="en-US" smtClean="0"/>
              <a:t>12/4/2019</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961DC2-A28F-4C81-9966-8D7B3191DD23}" type="slidenum">
              <a:rPr lang="en-US" smtClean="0"/>
              <a:t>‹#›</a:t>
            </a:fld>
            <a:endParaRPr lang="en-US"/>
          </a:p>
        </p:txBody>
      </p:sp>
    </p:spTree>
    <p:extLst>
      <p:ext uri="{BB962C8B-B14F-4D97-AF65-F5344CB8AC3E}">
        <p14:creationId xmlns:p14="http://schemas.microsoft.com/office/powerpoint/2010/main" val="19044143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1.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2.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3.jpg"/><Relationship Id="rId1" Type="http://schemas.openxmlformats.org/officeDocument/2006/relationships/slideMaster" Target="../slideMasters/slideMaster3.xml"/><Relationship Id="rId4"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png"/><Relationship Id="rId1" Type="http://schemas.openxmlformats.org/officeDocument/2006/relationships/slideMaster" Target="../slideMasters/slideMaster9.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evens Seal">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1012" y="0"/>
            <a:ext cx="5357812" cy="6858000"/>
          </a:xfrm>
          <a:prstGeom prst="rect">
            <a:avLst/>
          </a:prstGeom>
        </p:spPr>
      </p:pic>
      <p:sp>
        <p:nvSpPr>
          <p:cNvPr id="16"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7"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8"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2" name="Group 1"/>
          <p:cNvGrpSpPr/>
          <p:nvPr userDrawn="1"/>
        </p:nvGrpSpPr>
        <p:grpSpPr>
          <a:xfrm>
            <a:off x="-1" y="17762"/>
            <a:ext cx="12188825" cy="742"/>
            <a:chOff x="-1" y="1761975"/>
            <a:chExt cx="12188825" cy="742"/>
          </a:xfrm>
        </p:grpSpPr>
        <p:cxnSp>
          <p:nvCxnSpPr>
            <p:cNvPr id="19" name="Straight Connector 18"/>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2" name="Picture 11"/>
          <p:cNvPicPr>
            <a:picLocks noChangeAspect="1"/>
          </p:cNvPicPr>
          <p:nvPr userDrawn="1"/>
        </p:nvPicPr>
        <p:blipFill>
          <a:blip r:embed="rId3"/>
          <a:stretch>
            <a:fillRect/>
          </a:stretch>
        </p:blipFill>
        <p:spPr>
          <a:xfrm>
            <a:off x="314666" y="-14942"/>
            <a:ext cx="2672715" cy="1518920"/>
          </a:xfrm>
          <a:prstGeom prst="rect">
            <a:avLst/>
          </a:prstGeom>
        </p:spPr>
      </p:pic>
      <p:grpSp>
        <p:nvGrpSpPr>
          <p:cNvPr id="15" name="Group 14"/>
          <p:cNvGrpSpPr/>
          <p:nvPr userDrawn="1"/>
        </p:nvGrpSpPr>
        <p:grpSpPr>
          <a:xfrm>
            <a:off x="-1" y="6406187"/>
            <a:ext cx="12188825" cy="451813"/>
            <a:chOff x="-1" y="6406187"/>
            <a:chExt cx="12188825" cy="451813"/>
          </a:xfrm>
        </p:grpSpPr>
        <p:sp>
          <p:nvSpPr>
            <p:cNvPr id="21" name="Rectangle 20"/>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Connector 21"/>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616349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bhead w/ Bullets">
    <p:spTree>
      <p:nvGrpSpPr>
        <p:cNvPr id="1" name=""/>
        <p:cNvGrpSpPr/>
        <p:nvPr/>
      </p:nvGrpSpPr>
      <p:grpSpPr>
        <a:xfrm>
          <a:off x="0" y="0"/>
          <a:ext cx="0" cy="0"/>
          <a:chOff x="0" y="0"/>
          <a:chExt cx="0" cy="0"/>
        </a:xfrm>
      </p:grpSpPr>
      <p:sp>
        <p:nvSpPr>
          <p:cNvPr id="6" name="Text Placeholder 2"/>
          <p:cNvSpPr>
            <a:spLocks noGrp="1"/>
          </p:cNvSpPr>
          <p:nvPr>
            <p:ph type="body" sz="quarter" idx="12" hasCustomPrompt="1"/>
          </p:nvPr>
        </p:nvSpPr>
        <p:spPr>
          <a:xfrm>
            <a:off x="302605" y="1708726"/>
            <a:ext cx="11585731" cy="4385167"/>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14"/>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9"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0" name="Text Placeholder 4"/>
          <p:cNvSpPr>
            <a:spLocks noGrp="1"/>
          </p:cNvSpPr>
          <p:nvPr>
            <p:ph type="body" sz="quarter" idx="13" hasCustomPrompt="1"/>
          </p:nvPr>
        </p:nvSpPr>
        <p:spPr>
          <a:xfrm>
            <a:off x="302606" y="1006103"/>
            <a:ext cx="976479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Tree>
    <p:extLst>
      <p:ext uri="{BB962C8B-B14F-4D97-AF65-F5344CB8AC3E}">
        <p14:creationId xmlns:p14="http://schemas.microsoft.com/office/powerpoint/2010/main" val="36208966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bhead w/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11" name="Text Placeholder 2"/>
          <p:cNvSpPr>
            <a:spLocks noGrp="1"/>
          </p:cNvSpPr>
          <p:nvPr>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302605" y="1006103"/>
            <a:ext cx="9726309"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
        <p:nvSpPr>
          <p:cNvPr id="15" name="Text Placeholder 2"/>
          <p:cNvSpPr>
            <a:spLocks noGrp="1"/>
          </p:cNvSpPr>
          <p:nvPr>
            <p:ph type="body" sz="quarter" idx="16" hasCustomPrompt="1"/>
          </p:nvPr>
        </p:nvSpPr>
        <p:spPr>
          <a:xfrm>
            <a:off x="6168248"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172612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bhead w/ No Bullets">
    <p:spTree>
      <p:nvGrpSpPr>
        <p:cNvPr id="1" name=""/>
        <p:cNvGrpSpPr/>
        <p:nvPr/>
      </p:nvGrpSpPr>
      <p:grpSpPr>
        <a:xfrm>
          <a:off x="0" y="0"/>
          <a:ext cx="0" cy="0"/>
          <a:chOff x="0" y="0"/>
          <a:chExt cx="0" cy="0"/>
        </a:xfrm>
      </p:grpSpPr>
      <p:sp>
        <p:nvSpPr>
          <p:cNvPr id="11" name="Text Placeholder 2"/>
          <p:cNvSpPr>
            <a:spLocks noGrp="1"/>
          </p:cNvSpPr>
          <p:nvPr>
            <p:ph type="body" sz="quarter" idx="12" hasCustomPrompt="1"/>
          </p:nvPr>
        </p:nvSpPr>
        <p:spPr>
          <a:xfrm>
            <a:off x="302605" y="1709352"/>
            <a:ext cx="11585731"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13"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4" name="Slide Number Placeholder 3"/>
          <p:cNvSpPr>
            <a:spLocks noGrp="1"/>
          </p:cNvSpPr>
          <p:nvPr>
            <p:ph type="sldNum" sz="quarter" idx="14"/>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6" name="Text Placeholder 4"/>
          <p:cNvSpPr>
            <a:spLocks noGrp="1"/>
          </p:cNvSpPr>
          <p:nvPr>
            <p:ph type="body" sz="quarter" idx="13" hasCustomPrompt="1"/>
          </p:nvPr>
        </p:nvSpPr>
        <p:spPr>
          <a:xfrm>
            <a:off x="302605" y="1006103"/>
            <a:ext cx="11585731"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Tree>
    <p:extLst>
      <p:ext uri="{BB962C8B-B14F-4D97-AF65-F5344CB8AC3E}">
        <p14:creationId xmlns:p14="http://schemas.microsoft.com/office/powerpoint/2010/main" val="21728878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ubhead w/ No Bullets 2 col">
    <p:spTree>
      <p:nvGrpSpPr>
        <p:cNvPr id="1" name=""/>
        <p:cNvGrpSpPr/>
        <p:nvPr/>
      </p:nvGrpSpPr>
      <p:grpSpPr>
        <a:xfrm>
          <a:off x="0" y="0"/>
          <a:ext cx="0" cy="0"/>
          <a:chOff x="0" y="0"/>
          <a:chExt cx="0" cy="0"/>
        </a:xfrm>
      </p:grpSpPr>
      <p:sp>
        <p:nvSpPr>
          <p:cNvPr id="2" name="Slide Number Placeholder 1"/>
          <p:cNvSpPr>
            <a:spLocks noGrp="1"/>
          </p:cNvSpPr>
          <p:nvPr>
            <p:ph type="sldNum" sz="quarter" idx="15"/>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9" name="Text Placeholder 2"/>
          <p:cNvSpPr>
            <a:spLocks noGrp="1"/>
          </p:cNvSpPr>
          <p:nvPr>
            <p:ph type="body" sz="quarter" idx="12" hasCustomPrompt="1"/>
          </p:nvPr>
        </p:nvSpPr>
        <p:spPr>
          <a:xfrm>
            <a:off x="302606" y="1709352"/>
            <a:ext cx="5617943"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10"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2" name="Text Placeholder 4"/>
          <p:cNvSpPr>
            <a:spLocks noGrp="1"/>
          </p:cNvSpPr>
          <p:nvPr>
            <p:ph type="body" sz="quarter" idx="13" hasCustomPrompt="1"/>
          </p:nvPr>
        </p:nvSpPr>
        <p:spPr>
          <a:xfrm>
            <a:off x="302605" y="1006103"/>
            <a:ext cx="11585731"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
        <p:nvSpPr>
          <p:cNvPr id="14" name="Text Placeholder 2"/>
          <p:cNvSpPr>
            <a:spLocks noGrp="1"/>
          </p:cNvSpPr>
          <p:nvPr>
            <p:ph type="body" sz="quarter" idx="16" hasCustomPrompt="1"/>
          </p:nvPr>
        </p:nvSpPr>
        <p:spPr>
          <a:xfrm>
            <a:off x="6159098" y="1709352"/>
            <a:ext cx="5691148" cy="4384543"/>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1969213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with no Subhead">
    <p:spTree>
      <p:nvGrpSpPr>
        <p:cNvPr id="1" name=""/>
        <p:cNvGrpSpPr/>
        <p:nvPr/>
      </p:nvGrpSpPr>
      <p:grpSpPr>
        <a:xfrm>
          <a:off x="0" y="0"/>
          <a:ext cx="0" cy="0"/>
          <a:chOff x="0" y="0"/>
          <a:chExt cx="0" cy="0"/>
        </a:xfrm>
      </p:grpSpPr>
      <p:sp>
        <p:nvSpPr>
          <p:cNvPr id="3" name="Slide Number Placeholder 2"/>
          <p:cNvSpPr>
            <a:spLocks noGrp="1"/>
          </p:cNvSpPr>
          <p:nvPr>
            <p:ph type="sldNum" sz="quarter" idx="13"/>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302605" y="1112109"/>
            <a:ext cx="11585731"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8"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Tree>
    <p:extLst>
      <p:ext uri="{BB962C8B-B14F-4D97-AF65-F5344CB8AC3E}">
        <p14:creationId xmlns:p14="http://schemas.microsoft.com/office/powerpoint/2010/main" val="35123603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with no Subhead 2 col">
    <p:spTree>
      <p:nvGrpSpPr>
        <p:cNvPr id="1" name=""/>
        <p:cNvGrpSpPr/>
        <p:nvPr/>
      </p:nvGrpSpPr>
      <p:grpSpPr>
        <a:xfrm>
          <a:off x="0" y="0"/>
          <a:ext cx="0" cy="0"/>
          <a:chOff x="0" y="0"/>
          <a:chExt cx="0" cy="0"/>
        </a:xfrm>
      </p:grpSpPr>
      <p:sp>
        <p:nvSpPr>
          <p:cNvPr id="2" name="Slide Number Placeholder 1"/>
          <p:cNvSpPr>
            <a:spLocks noGrp="1"/>
          </p:cNvSpPr>
          <p:nvPr>
            <p:ph type="sldNum" sz="quarter" idx="14"/>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6" name="Text Placeholder 2"/>
          <p:cNvSpPr>
            <a:spLocks noGrp="1"/>
          </p:cNvSpPr>
          <p:nvPr>
            <p:ph type="body" sz="quarter" idx="12" hasCustomPrompt="1"/>
          </p:nvPr>
        </p:nvSpPr>
        <p:spPr>
          <a:xfrm>
            <a:off x="302606" y="1112109"/>
            <a:ext cx="5663697"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
        <p:nvSpPr>
          <p:cNvPr id="9"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0" name="Text Placeholder 2"/>
          <p:cNvSpPr>
            <a:spLocks noGrp="1"/>
          </p:cNvSpPr>
          <p:nvPr>
            <p:ph type="body" sz="quarter" idx="15" hasCustomPrompt="1"/>
          </p:nvPr>
        </p:nvSpPr>
        <p:spPr>
          <a:xfrm>
            <a:off x="6214002" y="1112109"/>
            <a:ext cx="5663697" cy="4981786"/>
          </a:xfrm>
          <a:prstGeom prst="rect">
            <a:avLst/>
          </a:prstGeom>
        </p:spPr>
        <p:txBody>
          <a:bodyPr vert="horz"/>
          <a:lstStyle>
            <a:lvl1pPr marL="0" indent="0">
              <a:spcBef>
                <a:spcPts val="0"/>
              </a:spcBef>
              <a:spcAft>
                <a:spcPts val="1200"/>
              </a:spcAft>
              <a:buFontTx/>
              <a:buNone/>
              <a:defRPr sz="1600" b="0" i="0">
                <a:latin typeface="Arial"/>
                <a:cs typeface="Arial"/>
              </a:defRPr>
            </a:lvl1pPr>
            <a:lvl2pPr marL="457200" indent="0">
              <a:spcBef>
                <a:spcPts val="0"/>
              </a:spcBef>
              <a:spcAft>
                <a:spcPts val="1200"/>
              </a:spcAft>
              <a:buFontTx/>
              <a:buNone/>
              <a:defRPr sz="1600" b="0" i="0">
                <a:latin typeface="Arial"/>
                <a:cs typeface="Arial"/>
              </a:defRPr>
            </a:lvl2pPr>
            <a:lvl3pPr marL="914400" indent="0">
              <a:spcBef>
                <a:spcPts val="0"/>
              </a:spcBef>
              <a:spcAft>
                <a:spcPts val="1200"/>
              </a:spcAft>
              <a:buFontTx/>
              <a:buNone/>
              <a:defRPr sz="1400" b="0" i="0" baseline="0">
                <a:latin typeface="Arial"/>
                <a:cs typeface="Arial"/>
              </a:defRPr>
            </a:lvl3pPr>
            <a:lvl4pPr marL="1371600" indent="0">
              <a:spcBef>
                <a:spcPts val="0"/>
              </a:spcBef>
              <a:spcAft>
                <a:spcPts val="1200"/>
              </a:spcAft>
              <a:buFontTx/>
              <a:buNone/>
              <a:defRPr sz="1200" b="0" i="0" baseline="0">
                <a:latin typeface="Arial"/>
                <a:cs typeface="Arial"/>
              </a:defRPr>
            </a:lvl4pPr>
            <a:lvl5pPr marL="1828800" indent="0">
              <a:spcBef>
                <a:spcPts val="0"/>
              </a:spcBef>
              <a:spcAft>
                <a:spcPts val="1200"/>
              </a:spcAft>
              <a:buFontTx/>
              <a:buNone/>
              <a:defRPr sz="1000" b="0" i="0">
                <a:latin typeface="Arial"/>
                <a:cs typeface="Arial"/>
              </a:defRPr>
            </a:lvl5pPr>
          </a:lstStyle>
          <a:p>
            <a:pPr lvl="0"/>
            <a:r>
              <a:rPr lang="en-US" dirty="0"/>
              <a:t>Insert Text Here</a:t>
            </a:r>
          </a:p>
        </p:txBody>
      </p:sp>
    </p:spTree>
    <p:extLst>
      <p:ext uri="{BB962C8B-B14F-4D97-AF65-F5344CB8AC3E}">
        <p14:creationId xmlns:p14="http://schemas.microsoft.com/office/powerpoint/2010/main" val="38777181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hield">
    <p:spTree>
      <p:nvGrpSpPr>
        <p:cNvPr id="1" name=""/>
        <p:cNvGrpSpPr/>
        <p:nvPr/>
      </p:nvGrpSpPr>
      <p:grpSpPr>
        <a:xfrm>
          <a:off x="0" y="0"/>
          <a:ext cx="0" cy="0"/>
          <a:chOff x="0" y="0"/>
          <a:chExt cx="0" cy="0"/>
        </a:xfrm>
      </p:grpSpPr>
      <p:pic>
        <p:nvPicPr>
          <p:cNvPr id="2" name="Picture 1" descr="shield.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987714" y="1196775"/>
            <a:ext cx="5199888" cy="5669280"/>
          </a:xfrm>
          <a:prstGeom prst="rect">
            <a:avLst/>
          </a:prstGeom>
        </p:spPr>
      </p:pic>
      <p:sp>
        <p:nvSpPr>
          <p:cNvPr id="9" name="Text Placeholder 19"/>
          <p:cNvSpPr>
            <a:spLocks noGrp="1"/>
          </p:cNvSpPr>
          <p:nvPr>
            <p:ph type="body" sz="quarter" idx="14" hasCustomPrompt="1"/>
          </p:nvPr>
        </p:nvSpPr>
        <p:spPr>
          <a:xfrm>
            <a:off x="216054" y="4829299"/>
            <a:ext cx="6773094"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0" name="Text Placeholder 26"/>
          <p:cNvSpPr>
            <a:spLocks noGrp="1"/>
          </p:cNvSpPr>
          <p:nvPr>
            <p:ph type="body" sz="quarter" idx="15" hasCustomPrompt="1"/>
          </p:nvPr>
        </p:nvSpPr>
        <p:spPr>
          <a:xfrm>
            <a:off x="226634" y="3496385"/>
            <a:ext cx="6753633"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a:t>
            </a:r>
            <a:br>
              <a:rPr lang="en-US" dirty="0"/>
            </a:br>
            <a:r>
              <a:rPr lang="en-US" dirty="0"/>
              <a:t>needs to be</a:t>
            </a:r>
          </a:p>
        </p:txBody>
      </p:sp>
      <p:sp>
        <p:nvSpPr>
          <p:cNvPr id="11" name="Text Placeholder 17"/>
          <p:cNvSpPr>
            <a:spLocks noGrp="1"/>
          </p:cNvSpPr>
          <p:nvPr>
            <p:ph type="body" sz="quarter" idx="13" hasCustomPrompt="1"/>
          </p:nvPr>
        </p:nvSpPr>
        <p:spPr>
          <a:xfrm>
            <a:off x="226632" y="2155151"/>
            <a:ext cx="8529783"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4" name="Group 13"/>
          <p:cNvGrpSpPr/>
          <p:nvPr userDrawn="1"/>
        </p:nvGrpSpPr>
        <p:grpSpPr>
          <a:xfrm>
            <a:off x="-1" y="17762"/>
            <a:ext cx="12188825" cy="742"/>
            <a:chOff x="-1" y="1761975"/>
            <a:chExt cx="12188825" cy="742"/>
          </a:xfrm>
        </p:grpSpPr>
        <p:cxnSp>
          <p:nvCxnSpPr>
            <p:cNvPr id="19" name="Straight Connector 18"/>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8" name="Picture 17"/>
          <p:cNvPicPr>
            <a:picLocks noChangeAspect="1"/>
          </p:cNvPicPr>
          <p:nvPr userDrawn="1"/>
        </p:nvPicPr>
        <p:blipFill>
          <a:blip r:embed="rId3"/>
          <a:stretch>
            <a:fillRect/>
          </a:stretch>
        </p:blipFill>
        <p:spPr>
          <a:xfrm>
            <a:off x="314666" y="-14942"/>
            <a:ext cx="2672715" cy="1518920"/>
          </a:xfrm>
          <a:prstGeom prst="rect">
            <a:avLst/>
          </a:prstGeom>
        </p:spPr>
      </p:pic>
      <p:grpSp>
        <p:nvGrpSpPr>
          <p:cNvPr id="15" name="Group 14"/>
          <p:cNvGrpSpPr/>
          <p:nvPr userDrawn="1"/>
        </p:nvGrpSpPr>
        <p:grpSpPr>
          <a:xfrm>
            <a:off x="-1" y="6406187"/>
            <a:ext cx="12188825" cy="451813"/>
            <a:chOff x="-1" y="6406187"/>
            <a:chExt cx="12188825" cy="451813"/>
          </a:xfrm>
        </p:grpSpPr>
        <p:sp>
          <p:nvSpPr>
            <p:cNvPr id="16" name="Rectangle 15"/>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8130907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AS">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44824" y="-1"/>
            <a:ext cx="9144001" cy="6858001"/>
          </a:xfrm>
          <a:prstGeom prst="rect">
            <a:avLst/>
          </a:prstGeom>
        </p:spPr>
      </p:pic>
      <p:sp>
        <p:nvSpPr>
          <p:cNvPr id="24" name="Rectangle 23"/>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7" name="Picture 26"/>
          <p:cNvPicPr>
            <a:picLocks noChangeAspect="1"/>
          </p:cNvPicPr>
          <p:nvPr userDrawn="1"/>
        </p:nvPicPr>
        <p:blipFill>
          <a:blip r:embed="rId3"/>
          <a:stretch>
            <a:fillRect/>
          </a:stretch>
        </p:blipFill>
        <p:spPr>
          <a:xfrm>
            <a:off x="8435975" y="6584950"/>
            <a:ext cx="2933700" cy="127000"/>
          </a:xfrm>
          <a:prstGeom prst="rect">
            <a:avLst/>
          </a:prstGeom>
        </p:spPr>
      </p:pic>
      <p:sp>
        <p:nvSpPr>
          <p:cNvPr id="17" name="Text Placeholder 2"/>
          <p:cNvSpPr>
            <a:spLocks noGrp="1"/>
          </p:cNvSpPr>
          <p:nvPr userDrawn="1">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itle 1"/>
          <p:cNvSpPr>
            <a:spLocks noGrp="1"/>
          </p:cNvSpPr>
          <p:nvPr userDrawn="1">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9" name="Text Placeholder 4"/>
          <p:cNvSpPr>
            <a:spLocks noGrp="1"/>
          </p:cNvSpPr>
          <p:nvPr userDrawn="1">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20" name="Group 19"/>
          <p:cNvGrpSpPr/>
          <p:nvPr userDrawn="1"/>
        </p:nvGrpSpPr>
        <p:grpSpPr>
          <a:xfrm>
            <a:off x="-1" y="-8881"/>
            <a:ext cx="12188825" cy="1238113"/>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a:srcRect t="13018" r="68665"/>
            <a:stretch/>
          </p:blipFill>
          <p:spPr>
            <a:xfrm>
              <a:off x="8323018" y="0"/>
              <a:ext cx="588774" cy="928827"/>
            </a:xfrm>
            <a:prstGeom prst="rect">
              <a:avLst/>
            </a:prstGeom>
          </p:spPr>
        </p:pic>
      </p:gr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7578897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44825" y="0"/>
            <a:ext cx="9143999" cy="6858000"/>
          </a:xfrm>
          <a:prstGeom prst="rect">
            <a:avLst/>
          </a:prstGeom>
        </p:spPr>
      </p:pic>
      <p:sp>
        <p:nvSpPr>
          <p:cNvPr id="16" name="Rectangle 15"/>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8" name="Straight Connector 27"/>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30" name="Picture 29"/>
          <p:cNvPicPr>
            <a:picLocks noChangeAspect="1"/>
          </p:cNvPicPr>
          <p:nvPr userDrawn="1"/>
        </p:nvPicPr>
        <p:blipFill>
          <a:blip r:embed="rId3"/>
          <a:stretch>
            <a:fillRect/>
          </a:stretch>
        </p:blipFill>
        <p:spPr>
          <a:xfrm>
            <a:off x="8435975" y="6584950"/>
            <a:ext cx="2933700" cy="127000"/>
          </a:xfrm>
          <a:prstGeom prst="rect">
            <a:avLst/>
          </a:prstGeom>
        </p:spPr>
      </p:pic>
      <p:sp>
        <p:nvSpPr>
          <p:cNvPr id="17" name="Text Placeholder 2"/>
          <p:cNvSpPr>
            <a:spLocks noGrp="1"/>
          </p:cNvSpPr>
          <p:nvPr>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20" name="Text Placeholder 4"/>
          <p:cNvSpPr>
            <a:spLocks noGrp="1"/>
          </p:cNvSpPr>
          <p:nvPr>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18" name="Group 17"/>
          <p:cNvGrpSpPr/>
          <p:nvPr userDrawn="1"/>
        </p:nvGrpSpPr>
        <p:grpSpPr>
          <a:xfrm>
            <a:off x="-1" y="-8881"/>
            <a:ext cx="12188825" cy="1238113"/>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a:srcRect t="13018" r="68665"/>
            <a:stretch/>
          </p:blipFill>
          <p:spPr>
            <a:xfrm>
              <a:off x="8323018" y="0"/>
              <a:ext cx="588774" cy="928827"/>
            </a:xfrm>
            <a:prstGeom prst="rect">
              <a:avLst/>
            </a:prstGeom>
          </p:spPr>
        </p:pic>
      </p:gr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8270503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NYC">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85465" y="0"/>
            <a:ext cx="9103360" cy="6827520"/>
          </a:xfrm>
          <a:prstGeom prst="rect">
            <a:avLst/>
          </a:prstGeom>
        </p:spPr>
      </p:pic>
      <p:sp>
        <p:nvSpPr>
          <p:cNvPr id="18" name="Rectangle 17"/>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9" name="Straight Connector 18"/>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9" name="Picture 28"/>
          <p:cNvPicPr>
            <a:picLocks noChangeAspect="1"/>
          </p:cNvPicPr>
          <p:nvPr userDrawn="1"/>
        </p:nvPicPr>
        <p:blipFill>
          <a:blip r:embed="rId3"/>
          <a:stretch>
            <a:fillRect/>
          </a:stretch>
        </p:blipFill>
        <p:spPr>
          <a:xfrm>
            <a:off x="8435975" y="6584950"/>
            <a:ext cx="2933700" cy="127000"/>
          </a:xfrm>
          <a:prstGeom prst="rect">
            <a:avLst/>
          </a:prstGeom>
        </p:spPr>
      </p:pic>
      <p:sp>
        <p:nvSpPr>
          <p:cNvPr id="12" name="Text Placeholder 2"/>
          <p:cNvSpPr>
            <a:spLocks noGrp="1"/>
          </p:cNvSpPr>
          <p:nvPr>
            <p:ph type="body" sz="quarter" idx="12" hasCustomPrompt="1"/>
          </p:nvPr>
        </p:nvSpPr>
        <p:spPr>
          <a:xfrm>
            <a:off x="302605" y="1709351"/>
            <a:ext cx="5654546" cy="4384542"/>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7" name="Text Placeholder 4"/>
          <p:cNvSpPr>
            <a:spLocks noGrp="1"/>
          </p:cNvSpPr>
          <p:nvPr>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grpSp>
        <p:nvGrpSpPr>
          <p:cNvPr id="20" name="Group 19"/>
          <p:cNvGrpSpPr/>
          <p:nvPr userDrawn="1"/>
        </p:nvGrpSpPr>
        <p:grpSpPr>
          <a:xfrm>
            <a:off x="-1" y="-8881"/>
            <a:ext cx="12188825" cy="1238113"/>
            <a:chOff x="0" y="0"/>
            <a:chExt cx="9144000" cy="928827"/>
          </a:xfrm>
        </p:grpSpPr>
        <p:cxnSp>
          <p:nvCxnSpPr>
            <p:cNvPr id="21" name="Straight Connector 2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p:nvPicPr>
          <p:blipFill rotWithShape="1">
            <a:blip r:embed="rId4"/>
            <a:srcRect t="13018" r="68665"/>
            <a:stretch/>
          </p:blipFill>
          <p:spPr>
            <a:xfrm>
              <a:off x="8323018" y="0"/>
              <a:ext cx="588774" cy="928827"/>
            </a:xfrm>
            <a:prstGeom prst="rect">
              <a:avLst/>
            </a:prstGeom>
          </p:spPr>
        </p:pic>
      </p:gr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075254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evens Cloc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1012" y="0"/>
            <a:ext cx="5357812" cy="6858000"/>
          </a:xfrm>
          <a:prstGeom prst="rect">
            <a:avLst/>
          </a:prstGeom>
        </p:spPr>
      </p:pic>
      <p:sp>
        <p:nvSpPr>
          <p:cNvPr id="18"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9"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20"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7" name="Group 16"/>
          <p:cNvGrpSpPr/>
          <p:nvPr userDrawn="1"/>
        </p:nvGrpSpPr>
        <p:grpSpPr>
          <a:xfrm>
            <a:off x="-1" y="17762"/>
            <a:ext cx="12188825" cy="742"/>
            <a:chOff x="-1" y="1761975"/>
            <a:chExt cx="12188825" cy="742"/>
          </a:xfrm>
        </p:grpSpPr>
        <p:cxnSp>
          <p:nvCxnSpPr>
            <p:cNvPr id="21" name="Straight Connector 20"/>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2" name="Picture 11"/>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Straight Connector 15"/>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217304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4393828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6" name="Text Placeholder 17"/>
          <p:cNvSpPr>
            <a:spLocks noGrp="1"/>
          </p:cNvSpPr>
          <p:nvPr>
            <p:ph type="body" sz="quarter" idx="13" hasCustomPrompt="1"/>
          </p:nvPr>
        </p:nvSpPr>
        <p:spPr>
          <a:xfrm>
            <a:off x="214782" y="2237110"/>
            <a:ext cx="11737153" cy="1907234"/>
          </a:xfrm>
          <a:prstGeom prst="rect">
            <a:avLst/>
          </a:prstGeom>
        </p:spPr>
        <p:txBody>
          <a:bodyPr anchor="ctr"/>
          <a:lstStyle>
            <a:lvl1pPr marL="0" indent="0" algn="ctr">
              <a:lnSpc>
                <a:spcPct val="100000"/>
              </a:lnSpc>
              <a:buNone/>
              <a:defRPr sz="3000" b="1" i="0">
                <a:latin typeface="Arial"/>
                <a:cs typeface="Arial"/>
              </a:defRPr>
            </a:lvl1pPr>
          </a:lstStyle>
          <a:p>
            <a:pPr lvl="0"/>
            <a:r>
              <a:rPr lang="en-US" dirty="0">
                <a:solidFill>
                  <a:schemeClr val="tx1"/>
                </a:solidFill>
              </a:rPr>
              <a:t>Section Break Line 1</a:t>
            </a:r>
            <a:br>
              <a:rPr lang="en-US" dirty="0">
                <a:solidFill>
                  <a:schemeClr val="tx1"/>
                </a:solidFill>
              </a:rPr>
            </a:br>
            <a:r>
              <a:rPr lang="en-US" dirty="0">
                <a:solidFill>
                  <a:schemeClr val="tx1"/>
                </a:solidFill>
              </a:rPr>
              <a:t>Section Break Line 2</a:t>
            </a:r>
            <a:endParaRPr lang="en-US" dirty="0"/>
          </a:p>
        </p:txBody>
      </p:sp>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2"/>
            <a:srcRect t="13018" r="68665"/>
            <a:stretch/>
          </p:blipFill>
          <p:spPr>
            <a:xfrm>
              <a:off x="8323018" y="0"/>
              <a:ext cx="588774" cy="928827"/>
            </a:xfrm>
            <a:prstGeom prst="rect">
              <a:avLst/>
            </a:prstGeom>
          </p:spPr>
        </p:pic>
      </p:grpSp>
      <p:sp>
        <p:nvSpPr>
          <p:cNvPr id="24" name="Rectangle 23"/>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7" name="Picture 26"/>
          <p:cNvPicPr>
            <a:picLocks noChangeAspect="1"/>
          </p:cNvPicPr>
          <p:nvPr userDrawn="1"/>
        </p:nvPicPr>
        <p:blipFill>
          <a:blip r:embed="rId3"/>
          <a:stretch>
            <a:fillRect/>
          </a:stretch>
        </p:blipFill>
        <p:spPr>
          <a:xfrm>
            <a:off x="8982075" y="6584950"/>
            <a:ext cx="2933700" cy="127000"/>
          </a:xfrm>
          <a:prstGeom prst="rect">
            <a:avLst/>
          </a:prstGeom>
        </p:spPr>
      </p:pic>
    </p:spTree>
    <p:extLst>
      <p:ext uri="{BB962C8B-B14F-4D97-AF65-F5344CB8AC3E}">
        <p14:creationId xmlns:p14="http://schemas.microsoft.com/office/powerpoint/2010/main" val="38466832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w/ Image">
    <p:spTree>
      <p:nvGrpSpPr>
        <p:cNvPr id="1" name=""/>
        <p:cNvGrpSpPr/>
        <p:nvPr/>
      </p:nvGrpSpPr>
      <p:grpSpPr>
        <a:xfrm>
          <a:off x="0" y="0"/>
          <a:ext cx="0" cy="0"/>
          <a:chOff x="0" y="0"/>
          <a:chExt cx="0" cy="0"/>
        </a:xfrm>
      </p:grpSpPr>
      <p:sp>
        <p:nvSpPr>
          <p:cNvPr id="14" name="Rectangle 13"/>
          <p:cNvSpPr/>
          <p:nvPr userDrawn="1"/>
        </p:nvSpPr>
        <p:spPr>
          <a:xfrm>
            <a:off x="-1" y="4919822"/>
            <a:ext cx="12188825" cy="1938178"/>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sz="quarter" idx="12" hasCustomPrompt="1"/>
          </p:nvPr>
        </p:nvSpPr>
        <p:spPr>
          <a:xfrm>
            <a:off x="0" y="0"/>
            <a:ext cx="12188825" cy="4895273"/>
          </a:xfrm>
          <a:prstGeom prst="rect">
            <a:avLst/>
          </a:prstGeom>
          <a:noFill/>
        </p:spPr>
        <p:txBody>
          <a:bodyPr vert="horz" anchor="ctr"/>
          <a:lstStyle>
            <a:lvl1pPr marL="0" indent="0" algn="ctr">
              <a:buNone/>
              <a:defRPr sz="1600" b="0" i="0" baseline="0">
                <a:solidFill>
                  <a:schemeClr val="tx1"/>
                </a:solidFill>
                <a:latin typeface="Arial"/>
                <a:cs typeface="Arial"/>
              </a:defRPr>
            </a:lvl1pPr>
          </a:lstStyle>
          <a:p>
            <a:r>
              <a:rPr lang="en-US" dirty="0"/>
              <a:t>Click to Insert Image</a:t>
            </a:r>
          </a:p>
        </p:txBody>
      </p:sp>
      <p:sp>
        <p:nvSpPr>
          <p:cNvPr id="6" name="Text Placeholder 17"/>
          <p:cNvSpPr>
            <a:spLocks noGrp="1"/>
          </p:cNvSpPr>
          <p:nvPr>
            <p:ph type="body" sz="quarter" idx="13" hasCustomPrompt="1"/>
          </p:nvPr>
        </p:nvSpPr>
        <p:spPr>
          <a:xfrm>
            <a:off x="214782" y="5545997"/>
            <a:ext cx="10510190" cy="717178"/>
          </a:xfrm>
          <a:prstGeom prst="rect">
            <a:avLst/>
          </a:prstGeom>
        </p:spPr>
        <p:txBody>
          <a:bodyPr anchor="t" anchorCtr="0"/>
          <a:lstStyle>
            <a:lvl1pPr marL="0" indent="0" algn="l">
              <a:lnSpc>
                <a:spcPct val="100000"/>
              </a:lnSpc>
              <a:spcBef>
                <a:spcPts val="0"/>
              </a:spcBef>
              <a:buNone/>
              <a:defRPr sz="3000" b="1" i="0">
                <a:latin typeface="Arial"/>
                <a:cs typeface="Arial"/>
              </a:defRPr>
            </a:lvl1pPr>
          </a:lstStyle>
          <a:p>
            <a:pPr lvl="0"/>
            <a:r>
              <a:rPr lang="en-US" dirty="0">
                <a:solidFill>
                  <a:schemeClr val="tx1"/>
                </a:solidFill>
              </a:rPr>
              <a:t>Section Break Line</a:t>
            </a:r>
            <a:endParaRPr lang="en-US" dirty="0"/>
          </a:p>
        </p:txBody>
      </p:sp>
      <p:grpSp>
        <p:nvGrpSpPr>
          <p:cNvPr id="8" name="Group 7"/>
          <p:cNvGrpSpPr/>
          <p:nvPr userDrawn="1"/>
        </p:nvGrpSpPr>
        <p:grpSpPr>
          <a:xfrm>
            <a:off x="-1" y="4875418"/>
            <a:ext cx="12188825" cy="1238113"/>
            <a:chOff x="0" y="6662"/>
            <a:chExt cx="9144000" cy="928827"/>
          </a:xfrm>
        </p:grpSpPr>
        <p:cxnSp>
          <p:nvCxnSpPr>
            <p:cNvPr id="11" name="Straight Connector 10"/>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3" name="Picture 12"/>
            <p:cNvPicPr>
              <a:picLocks noChangeAspect="1"/>
            </p:cNvPicPr>
            <p:nvPr/>
          </p:nvPicPr>
          <p:blipFill rotWithShape="1">
            <a:blip r:embed="rId2"/>
            <a:srcRect t="13018" r="68665"/>
            <a:stretch/>
          </p:blipFill>
          <p:spPr>
            <a:xfrm>
              <a:off x="8323018" y="6662"/>
              <a:ext cx="588774" cy="928827"/>
            </a:xfrm>
            <a:prstGeom prst="rect">
              <a:avLst/>
            </a:prstGeom>
          </p:spPr>
        </p:pic>
      </p:grpSp>
      <p:pic>
        <p:nvPicPr>
          <p:cNvPr id="10" name="Picture 9"/>
          <p:cNvPicPr>
            <a:picLocks noChangeAspect="1"/>
          </p:cNvPicPr>
          <p:nvPr userDrawn="1"/>
        </p:nvPicPr>
        <p:blipFill>
          <a:blip r:embed="rId3"/>
          <a:stretch>
            <a:fillRect/>
          </a:stretch>
        </p:blipFill>
        <p:spPr>
          <a:xfrm>
            <a:off x="8982075" y="6584950"/>
            <a:ext cx="2933700" cy="127000"/>
          </a:xfrm>
          <a:prstGeom prst="rect">
            <a:avLst/>
          </a:prstGeom>
        </p:spPr>
      </p:pic>
    </p:spTree>
    <p:extLst>
      <p:ext uri="{BB962C8B-B14F-4D97-AF65-F5344CB8AC3E}">
        <p14:creationId xmlns:p14="http://schemas.microsoft.com/office/powerpoint/2010/main" val="4440247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p:cNvSpPr>
            <a:spLocks noGrp="1"/>
          </p:cNvSpPr>
          <p:nvPr>
            <p:ph type="body" sz="quarter" idx="12" hasCustomPrompt="1"/>
          </p:nvPr>
        </p:nvSpPr>
        <p:spPr>
          <a:xfrm>
            <a:off x="991552" y="1570618"/>
            <a:ext cx="10227600" cy="3490253"/>
          </a:xfrm>
          <a:prstGeom prst="rect">
            <a:avLst/>
          </a:prstGeom>
        </p:spPr>
        <p:txBody>
          <a:bodyPr vert="horz" anchor="ctr"/>
          <a:lstStyle>
            <a:lvl1pPr marL="0" indent="0" algn="ctr">
              <a:buNone/>
              <a:defRPr sz="3600" b="0" i="1" baseline="0">
                <a:latin typeface="Times New Roman"/>
                <a:cs typeface="Times New Roman"/>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Insert Quote or Excerpt Here</a:t>
            </a:r>
          </a:p>
        </p:txBody>
      </p:sp>
      <p:sp>
        <p:nvSpPr>
          <p:cNvPr id="17" name="Text Placeholder 16"/>
          <p:cNvSpPr>
            <a:spLocks noGrp="1"/>
          </p:cNvSpPr>
          <p:nvPr>
            <p:ph type="body" sz="quarter" idx="13" hasCustomPrompt="1"/>
          </p:nvPr>
        </p:nvSpPr>
        <p:spPr>
          <a:xfrm>
            <a:off x="4412102" y="5206138"/>
            <a:ext cx="7419101" cy="897659"/>
          </a:xfrm>
          <a:prstGeom prst="rect">
            <a:avLst/>
          </a:prstGeom>
        </p:spPr>
        <p:txBody>
          <a:bodyPr vert="horz"/>
          <a:lstStyle>
            <a:lvl1pPr marL="0" indent="0" algn="r">
              <a:buNone/>
              <a:defRPr sz="1600" b="0" i="0" baseline="0">
                <a:latin typeface="Arial"/>
                <a:cs typeface="Arial"/>
              </a:defRPr>
            </a:lvl1pPr>
          </a:lstStyle>
          <a:p>
            <a:pPr lvl="0"/>
            <a:r>
              <a:rPr lang="en-US" dirty="0"/>
              <a:t>Insert Quote Attribution Here</a:t>
            </a:r>
          </a:p>
        </p:txBody>
      </p:sp>
      <p:pic>
        <p:nvPicPr>
          <p:cNvPr id="21" name="Picture 20"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04721" y="1561545"/>
            <a:ext cx="743664" cy="371928"/>
          </a:xfrm>
          <a:prstGeom prst="rect">
            <a:avLst/>
          </a:prstGeom>
        </p:spPr>
      </p:pic>
      <p:pic>
        <p:nvPicPr>
          <p:cNvPr id="22" name="Picture 21" descr="OpenQuot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rot="10800000">
            <a:off x="11090865" y="4701328"/>
            <a:ext cx="743664" cy="371928"/>
          </a:xfrm>
          <a:prstGeom prst="rect">
            <a:avLst/>
          </a:prstGeom>
        </p:spPr>
      </p:pic>
      <p:sp>
        <p:nvSpPr>
          <p:cNvPr id="10"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41855936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ullets and 1 Photo w/ Caption">
    <p:spTree>
      <p:nvGrpSpPr>
        <p:cNvPr id="1" name=""/>
        <p:cNvGrpSpPr/>
        <p:nvPr/>
      </p:nvGrpSpPr>
      <p:grpSpPr>
        <a:xfrm>
          <a:off x="0" y="0"/>
          <a:ext cx="0" cy="0"/>
          <a:chOff x="0" y="0"/>
          <a:chExt cx="0" cy="0"/>
        </a:xfrm>
      </p:grpSpPr>
      <p:sp>
        <p:nvSpPr>
          <p:cNvPr id="3" name="Picture Placeholder 2"/>
          <p:cNvSpPr>
            <a:spLocks noGrp="1"/>
          </p:cNvSpPr>
          <p:nvPr>
            <p:ph type="pic" sz="quarter" idx="15" hasCustomPrompt="1"/>
          </p:nvPr>
        </p:nvSpPr>
        <p:spPr>
          <a:xfrm>
            <a:off x="6882117" y="1578919"/>
            <a:ext cx="5006220" cy="4094769"/>
          </a:xfrm>
          <a:prstGeom prst="rect">
            <a:avLst/>
          </a:prstGeom>
        </p:spPr>
        <p:txBody>
          <a:bodyPr anchor="ctr"/>
          <a:lstStyle>
            <a:lvl1pPr marL="0" indent="0" algn="ctr">
              <a:buNone/>
              <a:defRPr sz="1600" b="0" i="0">
                <a:latin typeface="Arial"/>
                <a:cs typeface="Arial"/>
              </a:defRPr>
            </a:lvl1pPr>
          </a:lstStyle>
          <a:p>
            <a:r>
              <a:rPr lang="en-US" dirty="0"/>
              <a:t>Click to Insert Image</a:t>
            </a:r>
          </a:p>
        </p:txBody>
      </p:sp>
      <p:sp>
        <p:nvSpPr>
          <p:cNvPr id="9" name="Text Placeholder 3"/>
          <p:cNvSpPr>
            <a:spLocks noGrp="1"/>
          </p:cNvSpPr>
          <p:nvPr>
            <p:ph type="body" sz="quarter" idx="28" hasCustomPrompt="1"/>
          </p:nvPr>
        </p:nvSpPr>
        <p:spPr>
          <a:xfrm>
            <a:off x="6882118" y="5766677"/>
            <a:ext cx="5006219" cy="327216"/>
          </a:xfrm>
          <a:prstGeom prst="rect">
            <a:avLst/>
          </a:prstGeom>
        </p:spPr>
        <p:txBody>
          <a:bodyPr vert="horz"/>
          <a:lstStyle>
            <a:lvl1pPr marL="0" indent="0" algn="ctr">
              <a:buFontTx/>
              <a:buNone/>
              <a:defRPr sz="1100" b="0" i="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photo caption(s) here.</a:t>
            </a:r>
          </a:p>
        </p:txBody>
      </p:sp>
      <p:sp>
        <p:nvSpPr>
          <p:cNvPr id="10" name="Text Placeholder 2"/>
          <p:cNvSpPr>
            <a:spLocks noGrp="1"/>
          </p:cNvSpPr>
          <p:nvPr>
            <p:ph type="body" sz="quarter" idx="12" hasCustomPrompt="1"/>
          </p:nvPr>
        </p:nvSpPr>
        <p:spPr>
          <a:xfrm>
            <a:off x="302605" y="1578920"/>
            <a:ext cx="5654546" cy="4514974"/>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4" name="Text Placeholder 4"/>
          <p:cNvSpPr>
            <a:spLocks noGrp="1"/>
          </p:cNvSpPr>
          <p:nvPr>
            <p:ph type="body" sz="quarter" idx="13" hasCustomPrompt="1"/>
          </p:nvPr>
        </p:nvSpPr>
        <p:spPr>
          <a:xfrm>
            <a:off x="302606" y="1006103"/>
            <a:ext cx="9754090"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
        <p:nvSpPr>
          <p:cNvPr id="4" name="Slide Number Placeholder 3"/>
          <p:cNvSpPr>
            <a:spLocks noGrp="1"/>
          </p:cNvSpPr>
          <p:nvPr>
            <p:ph type="sldNum" sz="quarter" idx="29"/>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47023488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ullets and 4 Photos">
    <p:spTree>
      <p:nvGrpSpPr>
        <p:cNvPr id="1" name=""/>
        <p:cNvGrpSpPr/>
        <p:nvPr/>
      </p:nvGrpSpPr>
      <p:grpSpPr>
        <a:xfrm>
          <a:off x="0" y="0"/>
          <a:ext cx="0" cy="0"/>
          <a:chOff x="0" y="0"/>
          <a:chExt cx="0" cy="0"/>
        </a:xfrm>
      </p:grpSpPr>
      <p:sp>
        <p:nvSpPr>
          <p:cNvPr id="9" name="Picture Placeholder 7"/>
          <p:cNvSpPr>
            <a:spLocks noGrp="1" noChangeAspect="1"/>
          </p:cNvSpPr>
          <p:nvPr>
            <p:ph type="pic" sz="quarter" idx="18" hasCustomPrompt="1"/>
          </p:nvPr>
        </p:nvSpPr>
        <p:spPr>
          <a:xfrm>
            <a:off x="6754517" y="1573230"/>
            <a:ext cx="2468433" cy="2236639"/>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20" name="Picture Placeholder 7"/>
          <p:cNvSpPr>
            <a:spLocks noGrp="1" noChangeAspect="1"/>
          </p:cNvSpPr>
          <p:nvPr>
            <p:ph type="pic" sz="quarter" idx="19" hasCustomPrompt="1"/>
          </p:nvPr>
        </p:nvSpPr>
        <p:spPr>
          <a:xfrm>
            <a:off x="9361927" y="1573230"/>
            <a:ext cx="2452019" cy="2236639"/>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13" name="Picture Placeholder 7"/>
          <p:cNvSpPr>
            <a:spLocks noGrp="1" noChangeAspect="1"/>
          </p:cNvSpPr>
          <p:nvPr>
            <p:ph type="pic" sz="quarter" idx="20" hasCustomPrompt="1"/>
          </p:nvPr>
        </p:nvSpPr>
        <p:spPr>
          <a:xfrm>
            <a:off x="6754517" y="3914119"/>
            <a:ext cx="2468433" cy="2189253"/>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15" name="Picture Placeholder 7"/>
          <p:cNvSpPr>
            <a:spLocks noGrp="1" noChangeAspect="1"/>
          </p:cNvSpPr>
          <p:nvPr>
            <p:ph type="pic" sz="quarter" idx="21" hasCustomPrompt="1"/>
          </p:nvPr>
        </p:nvSpPr>
        <p:spPr>
          <a:xfrm>
            <a:off x="9361927" y="3914119"/>
            <a:ext cx="2452019" cy="2189253"/>
          </a:xfrm>
          <a:prstGeom prst="rect">
            <a:avLst/>
          </a:prstGeom>
          <a:noFill/>
        </p:spPr>
        <p:txBody>
          <a:bodyPr anchor="ctr"/>
          <a:lstStyle>
            <a:lvl1pPr marL="0" indent="0" algn="ctr">
              <a:buNone/>
              <a:defRPr sz="1600" b="0">
                <a:solidFill>
                  <a:schemeClr val="tx1"/>
                </a:solidFill>
                <a:effectLst/>
                <a:latin typeface="Arial"/>
                <a:cs typeface="Arial"/>
              </a:defRPr>
            </a:lvl1pPr>
          </a:lstStyle>
          <a:p>
            <a:r>
              <a:rPr lang="en-US" dirty="0"/>
              <a:t>Click to Insert Image</a:t>
            </a:r>
          </a:p>
        </p:txBody>
      </p:sp>
      <p:sp>
        <p:nvSpPr>
          <p:cNvPr id="10" name="Text Placeholder 2"/>
          <p:cNvSpPr>
            <a:spLocks noGrp="1"/>
          </p:cNvSpPr>
          <p:nvPr>
            <p:ph type="body" sz="quarter" idx="12" hasCustomPrompt="1"/>
          </p:nvPr>
        </p:nvSpPr>
        <p:spPr>
          <a:xfrm>
            <a:off x="302605" y="1572055"/>
            <a:ext cx="5654546" cy="4521839"/>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22"/>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240020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Photo Grid w/ Caption">
    <p:spTree>
      <p:nvGrpSpPr>
        <p:cNvPr id="1" name=""/>
        <p:cNvGrpSpPr/>
        <p:nvPr/>
      </p:nvGrpSpPr>
      <p:grpSpPr>
        <a:xfrm>
          <a:off x="0" y="0"/>
          <a:ext cx="0" cy="0"/>
          <a:chOff x="0" y="0"/>
          <a:chExt cx="0" cy="0"/>
        </a:xfrm>
      </p:grpSpPr>
      <p:sp>
        <p:nvSpPr>
          <p:cNvPr id="14" name="Picture Placeholder 7"/>
          <p:cNvSpPr>
            <a:spLocks noGrp="1" noChangeAspect="1"/>
          </p:cNvSpPr>
          <p:nvPr>
            <p:ph type="pic" sz="quarter" idx="14" hasCustomPrompt="1"/>
          </p:nvPr>
        </p:nvSpPr>
        <p:spPr>
          <a:xfrm>
            <a:off x="319232" y="1578919"/>
            <a:ext cx="6075064" cy="4382344"/>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35" name="Picture Placeholder 7"/>
          <p:cNvSpPr>
            <a:spLocks noGrp="1"/>
          </p:cNvSpPr>
          <p:nvPr>
            <p:ph type="pic" sz="quarter" idx="24" hasCustomPrompt="1"/>
          </p:nvPr>
        </p:nvSpPr>
        <p:spPr>
          <a:xfrm>
            <a:off x="6510381" y="3690748"/>
            <a:ext cx="2960142" cy="2271611"/>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36" name="Picture Placeholder 7"/>
          <p:cNvSpPr>
            <a:spLocks noGrp="1"/>
          </p:cNvSpPr>
          <p:nvPr>
            <p:ph type="pic" sz="quarter" idx="25" hasCustomPrompt="1"/>
          </p:nvPr>
        </p:nvSpPr>
        <p:spPr>
          <a:xfrm>
            <a:off x="6510381" y="1578920"/>
            <a:ext cx="2960142" cy="2271611"/>
          </a:xfrm>
          <a:prstGeom prst="rect">
            <a:avLst/>
          </a:prstGeom>
          <a:noFill/>
        </p:spPr>
        <p:txBody>
          <a:bodyPr anchor="ctr"/>
          <a:lstStyle>
            <a:lvl1pPr marL="0" indent="0" algn="ctr">
              <a:buNone/>
              <a:defRPr sz="1600" b="0" i="0" baseline="0">
                <a:solidFill>
                  <a:schemeClr val="tx1"/>
                </a:solidFill>
                <a:effectLst/>
                <a:latin typeface="Arial"/>
                <a:cs typeface="Arial"/>
              </a:defRPr>
            </a:lvl1pPr>
          </a:lstStyle>
          <a:p>
            <a:r>
              <a:rPr lang="en-US" dirty="0"/>
              <a:t>Click to Insert Image</a:t>
            </a:r>
          </a:p>
        </p:txBody>
      </p:sp>
      <p:sp>
        <p:nvSpPr>
          <p:cNvPr id="4" name="Text Placeholder 3"/>
          <p:cNvSpPr>
            <a:spLocks noGrp="1"/>
          </p:cNvSpPr>
          <p:nvPr>
            <p:ph type="body" sz="quarter" idx="28" hasCustomPrompt="1"/>
          </p:nvPr>
        </p:nvSpPr>
        <p:spPr>
          <a:xfrm>
            <a:off x="9605955" y="1572055"/>
            <a:ext cx="2292963" cy="3567597"/>
          </a:xfrm>
          <a:prstGeom prst="rect">
            <a:avLst/>
          </a:prstGeom>
        </p:spPr>
        <p:txBody>
          <a:bodyPr vert="horz"/>
          <a:lstStyle>
            <a:lvl1pPr marL="0" indent="0" algn="l">
              <a:buFontTx/>
              <a:buNone/>
              <a:defRPr sz="1100" b="0" i="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photo caption(s) here.</a:t>
            </a:r>
          </a:p>
        </p:txBody>
      </p:sp>
      <p:sp>
        <p:nvSpPr>
          <p:cNvPr id="8"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29"/>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70099609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ubhead and Chart w/ Caption Left">
    <p:spTree>
      <p:nvGrpSpPr>
        <p:cNvPr id="1" name=""/>
        <p:cNvGrpSpPr/>
        <p:nvPr/>
      </p:nvGrpSpPr>
      <p:grpSpPr>
        <a:xfrm>
          <a:off x="0" y="0"/>
          <a:ext cx="0" cy="0"/>
          <a:chOff x="0" y="0"/>
          <a:chExt cx="0" cy="0"/>
        </a:xfrm>
      </p:grpSpPr>
      <p:sp>
        <p:nvSpPr>
          <p:cNvPr id="10" name="Text Placeholder 3"/>
          <p:cNvSpPr>
            <a:spLocks noGrp="1"/>
          </p:cNvSpPr>
          <p:nvPr>
            <p:ph type="body" sz="quarter" idx="28" hasCustomPrompt="1"/>
          </p:nvPr>
        </p:nvSpPr>
        <p:spPr>
          <a:xfrm>
            <a:off x="319232" y="2004541"/>
            <a:ext cx="3027859" cy="3639701"/>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1" name="Text Placeholder 3"/>
          <p:cNvSpPr>
            <a:spLocks noGrp="1"/>
          </p:cNvSpPr>
          <p:nvPr>
            <p:ph type="body" sz="quarter" idx="29" hasCustomPrompt="1"/>
          </p:nvPr>
        </p:nvSpPr>
        <p:spPr>
          <a:xfrm>
            <a:off x="319836" y="1586342"/>
            <a:ext cx="3017581" cy="276225"/>
          </a:xfrm>
          <a:prstGeom prst="rect">
            <a:avLst/>
          </a:prstGeom>
        </p:spPr>
        <p:txBody>
          <a:bodyPr vert="horz" anchor="ctr"/>
          <a:lstStyle>
            <a:lvl1pPr marL="0" indent="0">
              <a:buNone/>
              <a:defRPr sz="1600" b="1" baseline="0">
                <a:latin typeface="Arial"/>
                <a:cs typeface="Arial"/>
              </a:defRPr>
            </a:lvl1pPr>
          </a:lstStyle>
          <a:p>
            <a:pPr lvl="0"/>
            <a:r>
              <a:rPr lang="en-US" dirty="0"/>
              <a:t>Figure Title</a:t>
            </a:r>
          </a:p>
        </p:txBody>
      </p:sp>
      <p:sp>
        <p:nvSpPr>
          <p:cNvPr id="14" name="Content Placeholder 3"/>
          <p:cNvSpPr>
            <a:spLocks noGrp="1"/>
          </p:cNvSpPr>
          <p:nvPr>
            <p:ph sz="half" idx="13"/>
          </p:nvPr>
        </p:nvSpPr>
        <p:spPr>
          <a:xfrm>
            <a:off x="3535724" y="1585784"/>
            <a:ext cx="8319357" cy="453720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
        <p:nvSpPr>
          <p:cNvPr id="8"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3" name="Slide Number Placeholder 2"/>
          <p:cNvSpPr>
            <a:spLocks noGrp="1"/>
          </p:cNvSpPr>
          <p:nvPr>
            <p:ph type="sldNum" sz="quarter" idx="3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91849769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ubhead and Chart w/ Caption Righ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8" name="Text Placeholder 3"/>
          <p:cNvSpPr>
            <a:spLocks noGrp="1"/>
          </p:cNvSpPr>
          <p:nvPr>
            <p:ph type="body" sz="quarter" idx="28" hasCustomPrompt="1"/>
          </p:nvPr>
        </p:nvSpPr>
        <p:spPr>
          <a:xfrm>
            <a:off x="8829448" y="2004541"/>
            <a:ext cx="3027859" cy="3639701"/>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0" name="Text Placeholder 3"/>
          <p:cNvSpPr>
            <a:spLocks noGrp="1"/>
          </p:cNvSpPr>
          <p:nvPr>
            <p:ph type="body" sz="quarter" idx="29" hasCustomPrompt="1"/>
          </p:nvPr>
        </p:nvSpPr>
        <p:spPr>
          <a:xfrm>
            <a:off x="8830052" y="1586342"/>
            <a:ext cx="3017581" cy="276225"/>
          </a:xfrm>
          <a:prstGeom prst="rect">
            <a:avLst/>
          </a:prstGeom>
        </p:spPr>
        <p:txBody>
          <a:bodyPr vert="horz" anchor="ctr"/>
          <a:lstStyle>
            <a:lvl1pPr marL="0" indent="0">
              <a:buNone/>
              <a:defRPr sz="1600" b="1" baseline="0">
                <a:latin typeface="Arial"/>
                <a:cs typeface="Arial"/>
              </a:defRPr>
            </a:lvl1pPr>
          </a:lstStyle>
          <a:p>
            <a:pPr lvl="0"/>
            <a:r>
              <a:rPr lang="en-US" dirty="0"/>
              <a:t>Figure Title</a:t>
            </a:r>
          </a:p>
        </p:txBody>
      </p:sp>
      <p:sp>
        <p:nvSpPr>
          <p:cNvPr id="12" name="Content Placeholder 3"/>
          <p:cNvSpPr>
            <a:spLocks noGrp="1"/>
          </p:cNvSpPr>
          <p:nvPr>
            <p:ph sz="half" idx="13"/>
          </p:nvPr>
        </p:nvSpPr>
        <p:spPr>
          <a:xfrm>
            <a:off x="305502" y="1585784"/>
            <a:ext cx="8319357" cy="453720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
        <p:nvSpPr>
          <p:cNvPr id="2" name="Slide Number Placeholder 1"/>
          <p:cNvSpPr>
            <a:spLocks noGrp="1"/>
          </p:cNvSpPr>
          <p:nvPr>
            <p:ph type="sldNum" sz="quarter" idx="30"/>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2100536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gure Only">
    <p:spTree>
      <p:nvGrpSpPr>
        <p:cNvPr id="1" name=""/>
        <p:cNvGrpSpPr/>
        <p:nvPr/>
      </p:nvGrpSpPr>
      <p:grpSpPr>
        <a:xfrm>
          <a:off x="0" y="0"/>
          <a:ext cx="0" cy="0"/>
          <a:chOff x="0" y="0"/>
          <a:chExt cx="0" cy="0"/>
        </a:xfrm>
      </p:grpSpPr>
      <p:sp>
        <p:nvSpPr>
          <p:cNvPr id="5" name="Content Placeholder 3"/>
          <p:cNvSpPr>
            <a:spLocks noGrp="1"/>
          </p:cNvSpPr>
          <p:nvPr>
            <p:ph sz="half" idx="13"/>
          </p:nvPr>
        </p:nvSpPr>
        <p:spPr>
          <a:xfrm>
            <a:off x="302605" y="1585784"/>
            <a:ext cx="11305796" cy="4496172"/>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endParaRPr lang="en-US" dirty="0"/>
          </a:p>
          <a:p>
            <a:pPr lvl="0"/>
            <a:endParaRPr lang="en-US" dirty="0"/>
          </a:p>
          <a:p>
            <a:pPr lvl="0"/>
            <a:endParaRPr lang="en-US" dirty="0"/>
          </a:p>
          <a:p>
            <a:pPr lvl="0"/>
            <a:endParaRPr lang="en-US" dirty="0"/>
          </a:p>
          <a:p>
            <a:pPr lvl="0"/>
            <a:endParaRPr lang="en-US" dirty="0"/>
          </a:p>
          <a:p>
            <a:pPr lvl="0"/>
            <a:endParaRPr lang="en-US" dirty="0"/>
          </a:p>
          <a:p>
            <a:pPr lvl="0"/>
            <a:r>
              <a:rPr lang="en-US" dirty="0"/>
              <a:t>Click to Insert Chart or Table</a:t>
            </a:r>
          </a:p>
        </p:txBody>
      </p:sp>
      <p:sp>
        <p:nvSpPr>
          <p:cNvPr id="8"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14"/>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685064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evens Fountain">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54825" y="0"/>
            <a:ext cx="5334000" cy="6827520"/>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2"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24" name="Group 23"/>
          <p:cNvGrpSpPr/>
          <p:nvPr userDrawn="1"/>
        </p:nvGrpSpPr>
        <p:grpSpPr>
          <a:xfrm>
            <a:off x="-1" y="6406187"/>
            <a:ext cx="12188825" cy="451813"/>
            <a:chOff x="-1" y="6406187"/>
            <a:chExt cx="12188825" cy="451813"/>
          </a:xfrm>
        </p:grpSpPr>
        <p:sp>
          <p:nvSpPr>
            <p:cNvPr id="25" name="Rectangle 2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6" name="Straight Connector 25"/>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59223230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ubhead and Data Comparison w/ Caption Bottom">
    <p:spTree>
      <p:nvGrpSpPr>
        <p:cNvPr id="1" name=""/>
        <p:cNvGrpSpPr/>
        <p:nvPr/>
      </p:nvGrpSpPr>
      <p:grpSpPr>
        <a:xfrm>
          <a:off x="0" y="0"/>
          <a:ext cx="0" cy="0"/>
          <a:chOff x="0" y="0"/>
          <a:chExt cx="0" cy="0"/>
        </a:xfrm>
      </p:grpSpPr>
      <p:sp>
        <p:nvSpPr>
          <p:cNvPr id="8" name="Content Placeholder 3"/>
          <p:cNvSpPr>
            <a:spLocks noGrp="1"/>
          </p:cNvSpPr>
          <p:nvPr>
            <p:ph sz="half" idx="13" hasCustomPrompt="1"/>
          </p:nvPr>
        </p:nvSpPr>
        <p:spPr>
          <a:xfrm>
            <a:off x="328906" y="1578920"/>
            <a:ext cx="5621794" cy="3245019"/>
          </a:xfrm>
          <a:prstGeom prst="rect">
            <a:avLst/>
          </a:prstGeom>
        </p:spPr>
        <p:txBody>
          <a:bodyPr>
            <a:noAutofit/>
          </a:bodyPr>
          <a:lstStyle>
            <a:lvl1pPr marL="0" indent="0" algn="ctr">
              <a:buNone/>
              <a:defRPr sz="180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Comparative Data 1</a:t>
            </a:r>
          </a:p>
        </p:txBody>
      </p:sp>
      <p:sp>
        <p:nvSpPr>
          <p:cNvPr id="9" name="Text Placeholder 3"/>
          <p:cNvSpPr>
            <a:spLocks noGrp="1"/>
          </p:cNvSpPr>
          <p:nvPr>
            <p:ph type="body" sz="quarter" idx="28" hasCustomPrompt="1"/>
          </p:nvPr>
        </p:nvSpPr>
        <p:spPr>
          <a:xfrm>
            <a:off x="328904" y="5043715"/>
            <a:ext cx="5621796" cy="1069133"/>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5" name="Content Placeholder 3"/>
          <p:cNvSpPr>
            <a:spLocks noGrp="1"/>
          </p:cNvSpPr>
          <p:nvPr>
            <p:ph sz="half" idx="29" hasCustomPrompt="1"/>
          </p:nvPr>
        </p:nvSpPr>
        <p:spPr>
          <a:xfrm>
            <a:off x="6228651" y="1572054"/>
            <a:ext cx="5622210" cy="3251884"/>
          </a:xfrm>
          <a:prstGeom prst="rect">
            <a:avLst/>
          </a:prstGeom>
        </p:spPr>
        <p:txBody>
          <a:bodyPr>
            <a:noAutofit/>
          </a:bodyPr>
          <a:lstStyle>
            <a:lvl1pPr marL="0" indent="0" algn="ctr">
              <a:buNone/>
              <a:defRPr sz="1800" baseline="0">
                <a:latin typeface="Arial"/>
                <a:cs typeface="Arial"/>
              </a:defRPr>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dirty="0"/>
              <a:t>Comparative Data 2</a:t>
            </a:r>
          </a:p>
        </p:txBody>
      </p:sp>
      <p:sp>
        <p:nvSpPr>
          <p:cNvPr id="16" name="Text Placeholder 3"/>
          <p:cNvSpPr>
            <a:spLocks noGrp="1"/>
          </p:cNvSpPr>
          <p:nvPr>
            <p:ph type="body" sz="quarter" idx="30" hasCustomPrompt="1"/>
          </p:nvPr>
        </p:nvSpPr>
        <p:spPr>
          <a:xfrm>
            <a:off x="6229065" y="5043715"/>
            <a:ext cx="5621796" cy="1069133"/>
          </a:xfrm>
          <a:prstGeom prst="rect">
            <a:avLst/>
          </a:prstGeom>
        </p:spPr>
        <p:txBody>
          <a:bodyPr vert="horz"/>
          <a:lstStyle>
            <a:lvl1pPr marL="0" indent="0" algn="l">
              <a:buFontTx/>
              <a:buNone/>
              <a:defRPr sz="1100" baseline="0">
                <a:latin typeface="Arial"/>
                <a:cs typeface="Arial"/>
              </a:defRPr>
            </a:lvl1pPr>
            <a:lvl2pPr marL="457200" indent="0" algn="l">
              <a:buFontTx/>
              <a:buNone/>
              <a:defRPr sz="1100"/>
            </a:lvl2pPr>
            <a:lvl3pPr marL="914400" indent="0" algn="l">
              <a:buFontTx/>
              <a:buNone/>
              <a:defRPr sz="1100"/>
            </a:lvl3pPr>
            <a:lvl4pPr marL="1371600" indent="0" algn="l">
              <a:buFontTx/>
              <a:buNone/>
              <a:defRPr sz="1100"/>
            </a:lvl4pPr>
            <a:lvl5pPr marL="1828800" indent="0" algn="l">
              <a:buFontTx/>
              <a:buNone/>
              <a:defRPr sz="1100"/>
            </a:lvl5pPr>
          </a:lstStyle>
          <a:p>
            <a:pPr lvl="0"/>
            <a:r>
              <a:rPr lang="en-US" dirty="0"/>
              <a:t>Insert data caption(s) here.</a:t>
            </a:r>
          </a:p>
        </p:txBody>
      </p:sp>
      <p:sp>
        <p:nvSpPr>
          <p:cNvPr id="10" name="Title 1"/>
          <p:cNvSpPr>
            <a:spLocks noGrp="1"/>
          </p:cNvSpPr>
          <p:nvPr>
            <p:ph type="title" hasCustomPrompt="1"/>
          </p:nvPr>
        </p:nvSpPr>
        <p:spPr>
          <a:xfrm>
            <a:off x="302605" y="418353"/>
            <a:ext cx="9735251" cy="657412"/>
          </a:xfrm>
          <a:prstGeom prst="rect">
            <a:avLst/>
          </a:prstGeom>
        </p:spPr>
        <p:txBody>
          <a:bodyPr/>
          <a:lstStyle>
            <a:lvl1pPr>
              <a:defRPr sz="3000" b="1" i="0">
                <a:latin typeface="Arial"/>
                <a:cs typeface="Arial"/>
              </a:defRPr>
            </a:lvl1pPr>
          </a:lstStyle>
          <a:p>
            <a:r>
              <a:rPr lang="en-US" dirty="0"/>
              <a:t>Insert Slide Title</a:t>
            </a:r>
          </a:p>
        </p:txBody>
      </p:sp>
      <p:sp>
        <p:nvSpPr>
          <p:cNvPr id="2" name="Slide Number Placeholder 1"/>
          <p:cNvSpPr>
            <a:spLocks noGrp="1"/>
          </p:cNvSpPr>
          <p:nvPr>
            <p:ph type="sldNum" sz="quarter" idx="31"/>
          </p:nvPr>
        </p:nvSpPr>
        <p:spPr/>
        <p:txBody>
          <a:body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086761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grpSp>
        <p:nvGrpSpPr>
          <p:cNvPr id="2" name="Group 1"/>
          <p:cNvGrpSpPr/>
          <p:nvPr userDrawn="1"/>
        </p:nvGrpSpPr>
        <p:grpSpPr>
          <a:xfrm>
            <a:off x="-1" y="5092180"/>
            <a:ext cx="12188825" cy="1765820"/>
            <a:chOff x="-1" y="5092180"/>
            <a:chExt cx="12188825" cy="1765820"/>
          </a:xfrm>
        </p:grpSpPr>
        <p:cxnSp>
          <p:nvCxnSpPr>
            <p:cNvPr id="8" name="Straight Connector 7"/>
            <p:cNvCxnSpPr/>
            <p:nvPr/>
          </p:nvCxnSpPr>
          <p:spPr>
            <a:xfrm>
              <a:off x="8129945" y="5092180"/>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 y="5092922"/>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1" y="5128391"/>
              <a:ext cx="12188825" cy="1729609"/>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 name="Subtitle 2"/>
          <p:cNvSpPr>
            <a:spLocks noGrp="1"/>
          </p:cNvSpPr>
          <p:nvPr userDrawn="1">
            <p:ph type="subTitle" idx="1" hasCustomPrompt="1"/>
          </p:nvPr>
        </p:nvSpPr>
        <p:spPr>
          <a:xfrm>
            <a:off x="1828324" y="5240939"/>
            <a:ext cx="8532178" cy="1298388"/>
          </a:xfrm>
          <a:prstGeom prst="rect">
            <a:avLst/>
          </a:prstGeom>
        </p:spPr>
        <p:txBody>
          <a:bodyPr anchor="ctr"/>
          <a:lstStyle>
            <a:lvl1pPr marL="0" indent="0" algn="ctr">
              <a:lnSpc>
                <a:spcPct val="120000"/>
              </a:lnSpc>
              <a:spcBef>
                <a:spcPts val="0"/>
              </a:spcBef>
              <a:buNone/>
              <a:defRPr sz="1800" b="0" i="0" baseline="0">
                <a:solidFill>
                  <a:schemeClr val="tx1">
                    <a:lumMod val="75000"/>
                    <a:lumOff val="2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dirty="0"/>
              <a:t>Presenter Name Here</a:t>
            </a:r>
            <a:br>
              <a:rPr lang="en-US" dirty="0"/>
            </a:br>
            <a:r>
              <a:rPr lang="en-US" dirty="0"/>
              <a:t>Email Here</a:t>
            </a:r>
            <a:br>
              <a:rPr lang="en-US" dirty="0"/>
            </a:br>
            <a:r>
              <a:rPr lang="en-US" dirty="0"/>
              <a:t>Phone Here</a:t>
            </a:r>
          </a:p>
        </p:txBody>
      </p:sp>
      <p:pic>
        <p:nvPicPr>
          <p:cNvPr id="4" name="Picture 3" descr="Stevens-Secondary-PMSColor-R.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307528" y="678405"/>
            <a:ext cx="3580638" cy="3059049"/>
          </a:xfrm>
          <a:prstGeom prst="rect">
            <a:avLst/>
          </a:prstGeom>
        </p:spPr>
      </p:pic>
      <p:pic>
        <p:nvPicPr>
          <p:cNvPr id="5" name="Picture 4"/>
          <p:cNvPicPr>
            <a:picLocks noChangeAspect="1"/>
          </p:cNvPicPr>
          <p:nvPr userDrawn="1"/>
        </p:nvPicPr>
        <p:blipFill>
          <a:blip r:embed="rId3"/>
          <a:stretch>
            <a:fillRect/>
          </a:stretch>
        </p:blipFill>
        <p:spPr>
          <a:xfrm>
            <a:off x="4871521" y="4263995"/>
            <a:ext cx="2438400" cy="368300"/>
          </a:xfrm>
          <a:prstGeom prst="rect">
            <a:avLst/>
          </a:prstGeom>
        </p:spPr>
      </p:pic>
    </p:spTree>
    <p:extLst>
      <p:ext uri="{BB962C8B-B14F-4D97-AF65-F5344CB8AC3E}">
        <p14:creationId xmlns:p14="http://schemas.microsoft.com/office/powerpoint/2010/main" val="310938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orchbearer">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26194" y="0"/>
            <a:ext cx="5362631" cy="6864167"/>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2"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418623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udents with NYC skylin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1012" y="0"/>
            <a:ext cx="5357812" cy="6858000"/>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0"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1"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4742805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dwin A Stevens Hall">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26194" y="0"/>
            <a:ext cx="5362631" cy="6864167"/>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2"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6" name="Group 15"/>
          <p:cNvGrpSpPr/>
          <p:nvPr userDrawn="1"/>
        </p:nvGrpSpPr>
        <p:grpSpPr>
          <a:xfrm>
            <a:off x="-1" y="17762"/>
            <a:ext cx="12188825" cy="742"/>
            <a:chOff x="-1" y="1761975"/>
            <a:chExt cx="12188825" cy="742"/>
          </a:xfrm>
        </p:grpSpPr>
        <p:cxnSp>
          <p:nvCxnSpPr>
            <p:cNvPr id="17" name="Straight Connector 16"/>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15" name="Rectangle 14"/>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071899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ampus Aerial">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31012" y="0"/>
            <a:ext cx="5357812" cy="6858000"/>
          </a:xfrm>
          <a:prstGeom prst="rect">
            <a:avLst/>
          </a:prstGeom>
        </p:spPr>
      </p:pic>
      <p:sp>
        <p:nvSpPr>
          <p:cNvPr id="9" name="Text Placeholder 19"/>
          <p:cNvSpPr>
            <a:spLocks noGrp="1"/>
          </p:cNvSpPr>
          <p:nvPr>
            <p:ph type="body" sz="quarter" idx="14" hasCustomPrompt="1"/>
          </p:nvPr>
        </p:nvSpPr>
        <p:spPr>
          <a:xfrm>
            <a:off x="216054" y="4829299"/>
            <a:ext cx="7396070"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1" name="Text Placeholder 26"/>
          <p:cNvSpPr>
            <a:spLocks noGrp="1"/>
          </p:cNvSpPr>
          <p:nvPr>
            <p:ph type="body" sz="quarter" idx="15" hasCustomPrompt="1"/>
          </p:nvPr>
        </p:nvSpPr>
        <p:spPr>
          <a:xfrm>
            <a:off x="226633" y="3496385"/>
            <a:ext cx="7399469"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needs to be</a:t>
            </a:r>
          </a:p>
        </p:txBody>
      </p:sp>
      <p:sp>
        <p:nvSpPr>
          <p:cNvPr id="17" name="Text Placeholder 17"/>
          <p:cNvSpPr>
            <a:spLocks noGrp="1"/>
          </p:cNvSpPr>
          <p:nvPr>
            <p:ph type="body" sz="quarter" idx="13" hasCustomPrompt="1"/>
          </p:nvPr>
        </p:nvSpPr>
        <p:spPr>
          <a:xfrm>
            <a:off x="226633" y="2155151"/>
            <a:ext cx="7408580"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5" name="Group 14"/>
          <p:cNvGrpSpPr/>
          <p:nvPr userDrawn="1"/>
        </p:nvGrpSpPr>
        <p:grpSpPr>
          <a:xfrm>
            <a:off x="-1" y="17762"/>
            <a:ext cx="12188825" cy="742"/>
            <a:chOff x="-1" y="1761975"/>
            <a:chExt cx="12188825" cy="742"/>
          </a:xfrm>
        </p:grpSpPr>
        <p:cxnSp>
          <p:nvCxnSpPr>
            <p:cNvPr id="16" name="Straight Connector 15"/>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userDrawn="1"/>
        </p:nvPicPr>
        <p:blipFill>
          <a:blip r:embed="rId3"/>
          <a:stretch>
            <a:fillRect/>
          </a:stretch>
        </p:blipFill>
        <p:spPr>
          <a:xfrm>
            <a:off x="314666" y="-14942"/>
            <a:ext cx="2672715" cy="1518920"/>
          </a:xfrm>
          <a:prstGeom prst="rect">
            <a:avLst/>
          </a:prstGeom>
        </p:spPr>
      </p:pic>
      <p:grpSp>
        <p:nvGrpSpPr>
          <p:cNvPr id="14" name="Group 13"/>
          <p:cNvGrpSpPr/>
          <p:nvPr userDrawn="1"/>
        </p:nvGrpSpPr>
        <p:grpSpPr>
          <a:xfrm>
            <a:off x="-1" y="6406187"/>
            <a:ext cx="12188825" cy="451813"/>
            <a:chOff x="-1" y="6406187"/>
            <a:chExt cx="12188825" cy="451813"/>
          </a:xfrm>
        </p:grpSpPr>
        <p:sp>
          <p:nvSpPr>
            <p:cNvPr id="24" name="Rectangle 23"/>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906158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hield">
    <p:spTree>
      <p:nvGrpSpPr>
        <p:cNvPr id="1" name=""/>
        <p:cNvGrpSpPr/>
        <p:nvPr/>
      </p:nvGrpSpPr>
      <p:grpSpPr>
        <a:xfrm>
          <a:off x="0" y="0"/>
          <a:ext cx="0" cy="0"/>
          <a:chOff x="0" y="0"/>
          <a:chExt cx="0" cy="0"/>
        </a:xfrm>
      </p:grpSpPr>
      <p:pic>
        <p:nvPicPr>
          <p:cNvPr id="2" name="Picture 1" descr="shield.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987714" y="1196775"/>
            <a:ext cx="5199888" cy="5669280"/>
          </a:xfrm>
          <a:prstGeom prst="rect">
            <a:avLst/>
          </a:prstGeom>
        </p:spPr>
      </p:pic>
      <p:sp>
        <p:nvSpPr>
          <p:cNvPr id="9" name="Text Placeholder 19"/>
          <p:cNvSpPr>
            <a:spLocks noGrp="1"/>
          </p:cNvSpPr>
          <p:nvPr>
            <p:ph type="body" sz="quarter" idx="14" hasCustomPrompt="1"/>
          </p:nvPr>
        </p:nvSpPr>
        <p:spPr>
          <a:xfrm>
            <a:off x="216054" y="4829299"/>
            <a:ext cx="6773094" cy="1256167"/>
          </a:xfrm>
          <a:prstGeom prst="rect">
            <a:avLst/>
          </a:prstGeom>
        </p:spPr>
        <p:txBody>
          <a:bodyPr/>
          <a:lstStyle>
            <a:lvl1pPr marL="0" marR="0" indent="0" algn="l" defTabSz="457200" rtl="0" eaLnBrk="1" fontAlgn="auto" latinLnBrk="0" hangingPunct="1">
              <a:lnSpc>
                <a:spcPct val="120000"/>
              </a:lnSpc>
              <a:spcBef>
                <a:spcPts val="0"/>
              </a:spcBef>
              <a:spcAft>
                <a:spcPts val="0"/>
              </a:spcAft>
              <a:buClrTx/>
              <a:buSzTx/>
              <a:buFont typeface="Arial"/>
              <a:buNone/>
              <a:tabLst/>
              <a:defRPr sz="1400" b="0" i="0"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457200" rtl="0" eaLnBrk="1" fontAlgn="auto" latinLnBrk="0" hangingPunct="1">
              <a:lnSpc>
                <a:spcPct val="120000"/>
              </a:lnSpc>
              <a:spcBef>
                <a:spcPct val="20000"/>
              </a:spcBef>
              <a:spcAft>
                <a:spcPts val="0"/>
              </a:spcAft>
              <a:buClrTx/>
              <a:buSzTx/>
              <a:buFont typeface="Arial"/>
              <a:buNone/>
              <a:tabLst/>
              <a:defRPr/>
            </a:pPr>
            <a:r>
              <a:rPr lang="en-US" dirty="0"/>
              <a:t>Presenter’s Name</a:t>
            </a:r>
            <a:br>
              <a:rPr lang="en-US" dirty="0"/>
            </a:br>
            <a:r>
              <a:rPr lang="en-US" dirty="0"/>
              <a:t>Presenter’s Title</a:t>
            </a:r>
            <a:br>
              <a:rPr lang="en-US" dirty="0"/>
            </a:br>
            <a:r>
              <a:rPr lang="en-US" dirty="0"/>
              <a:t>Presenter’s Department</a:t>
            </a:r>
            <a:br>
              <a:rPr lang="en-US" dirty="0"/>
            </a:br>
            <a:r>
              <a:rPr lang="en-US" dirty="0"/>
              <a:t>Date</a:t>
            </a:r>
          </a:p>
          <a:p>
            <a:pPr marL="0" marR="0" lvl="0" indent="0" algn="l" defTabSz="457200" rtl="0" eaLnBrk="1" fontAlgn="auto" latinLnBrk="0" hangingPunct="1">
              <a:lnSpc>
                <a:spcPct val="120000"/>
              </a:lnSpc>
              <a:spcBef>
                <a:spcPct val="20000"/>
              </a:spcBef>
              <a:spcAft>
                <a:spcPts val="0"/>
              </a:spcAft>
              <a:buClrTx/>
              <a:buSzTx/>
              <a:buFont typeface="Arial"/>
              <a:buNone/>
              <a:tabLst/>
              <a:defRPr/>
            </a:pPr>
            <a:endParaRPr lang="en-US" dirty="0"/>
          </a:p>
        </p:txBody>
      </p:sp>
      <p:sp>
        <p:nvSpPr>
          <p:cNvPr id="10" name="Text Placeholder 26"/>
          <p:cNvSpPr>
            <a:spLocks noGrp="1"/>
          </p:cNvSpPr>
          <p:nvPr>
            <p:ph type="body" sz="quarter" idx="15" hasCustomPrompt="1"/>
          </p:nvPr>
        </p:nvSpPr>
        <p:spPr>
          <a:xfrm>
            <a:off x="226634" y="3496385"/>
            <a:ext cx="6753633" cy="1204686"/>
          </a:xfrm>
          <a:prstGeom prst="rect">
            <a:avLst/>
          </a:prstGeom>
        </p:spPr>
        <p:txBody>
          <a:bodyPr/>
          <a:lstStyle>
            <a:lvl1pPr marL="0" indent="0">
              <a:lnSpc>
                <a:spcPct val="100000"/>
              </a:lnSpc>
              <a:spcBef>
                <a:spcPts val="0"/>
              </a:spcBef>
              <a:buNone/>
              <a:defRPr sz="2000" b="0" i="1" baseline="0">
                <a:latin typeface="Arial"/>
                <a:cs typeface="Aria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 line that can be up to 2 lines of text if it </a:t>
            </a:r>
            <a:br>
              <a:rPr lang="en-US" dirty="0"/>
            </a:br>
            <a:r>
              <a:rPr lang="en-US" dirty="0"/>
              <a:t>needs to be</a:t>
            </a:r>
          </a:p>
        </p:txBody>
      </p:sp>
      <p:sp>
        <p:nvSpPr>
          <p:cNvPr id="11" name="Text Placeholder 17"/>
          <p:cNvSpPr>
            <a:spLocks noGrp="1"/>
          </p:cNvSpPr>
          <p:nvPr>
            <p:ph type="body" sz="quarter" idx="13" hasCustomPrompt="1"/>
          </p:nvPr>
        </p:nvSpPr>
        <p:spPr>
          <a:xfrm>
            <a:off x="226632" y="2155151"/>
            <a:ext cx="8529783" cy="1219419"/>
          </a:xfrm>
          <a:prstGeom prst="rect">
            <a:avLst/>
          </a:prstGeom>
        </p:spPr>
        <p:txBody>
          <a:bodyPr/>
          <a:lstStyle>
            <a:lvl1pPr marL="0" indent="0">
              <a:lnSpc>
                <a:spcPct val="100000"/>
              </a:lnSpc>
              <a:spcBef>
                <a:spcPts val="0"/>
              </a:spcBef>
              <a:buNone/>
              <a:defRPr sz="3000" b="1" i="0">
                <a:latin typeface="Arial"/>
                <a:cs typeface="Arial"/>
              </a:defRPr>
            </a:lvl1pPr>
          </a:lstStyle>
          <a:p>
            <a:pPr lvl="0"/>
            <a:r>
              <a:rPr lang="en-US" dirty="0">
                <a:solidFill>
                  <a:schemeClr val="tx1"/>
                </a:solidFill>
              </a:rPr>
              <a:t>One line presentation title</a:t>
            </a:r>
          </a:p>
        </p:txBody>
      </p:sp>
      <p:grpSp>
        <p:nvGrpSpPr>
          <p:cNvPr id="14" name="Group 13"/>
          <p:cNvGrpSpPr/>
          <p:nvPr userDrawn="1"/>
        </p:nvGrpSpPr>
        <p:grpSpPr>
          <a:xfrm>
            <a:off x="-1" y="17762"/>
            <a:ext cx="12188825" cy="742"/>
            <a:chOff x="-1" y="1761975"/>
            <a:chExt cx="12188825" cy="742"/>
          </a:xfrm>
        </p:grpSpPr>
        <p:cxnSp>
          <p:nvCxnSpPr>
            <p:cNvPr id="19" name="Straight Connector 18"/>
            <p:cNvCxnSpPr/>
            <p:nvPr/>
          </p:nvCxnSpPr>
          <p:spPr>
            <a:xfrm flipH="1">
              <a:off x="-1" y="1761975"/>
              <a:ext cx="4058879"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4058878" y="1762717"/>
              <a:ext cx="8129946"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grpSp>
      <p:pic>
        <p:nvPicPr>
          <p:cNvPr id="18" name="Picture 17"/>
          <p:cNvPicPr>
            <a:picLocks noChangeAspect="1"/>
          </p:cNvPicPr>
          <p:nvPr userDrawn="1"/>
        </p:nvPicPr>
        <p:blipFill>
          <a:blip r:embed="rId3"/>
          <a:stretch>
            <a:fillRect/>
          </a:stretch>
        </p:blipFill>
        <p:spPr>
          <a:xfrm>
            <a:off x="314666" y="-14942"/>
            <a:ext cx="2672715" cy="1518920"/>
          </a:xfrm>
          <a:prstGeom prst="rect">
            <a:avLst/>
          </a:prstGeom>
        </p:spPr>
      </p:pic>
      <p:grpSp>
        <p:nvGrpSpPr>
          <p:cNvPr id="15" name="Group 14"/>
          <p:cNvGrpSpPr/>
          <p:nvPr userDrawn="1"/>
        </p:nvGrpSpPr>
        <p:grpSpPr>
          <a:xfrm>
            <a:off x="-1" y="6406187"/>
            <a:ext cx="12188825" cy="451813"/>
            <a:chOff x="-1" y="6406187"/>
            <a:chExt cx="12188825" cy="451813"/>
          </a:xfrm>
        </p:grpSpPr>
        <p:sp>
          <p:nvSpPr>
            <p:cNvPr id="16" name="Rectangle 15"/>
            <p:cNvSpPr/>
            <p:nvPr/>
          </p:nvSpPr>
          <p:spPr>
            <a:xfrm>
              <a:off x="-1" y="6406187"/>
              <a:ext cx="12188825" cy="45181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4" name="Straight Connector 23"/>
            <p:cNvCxnSpPr/>
            <p:nvPr/>
          </p:nvCxnSpPr>
          <p:spPr>
            <a:xfrm flipH="1">
              <a:off x="-1" y="6412992"/>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flipH="1">
              <a:off x="4058878" y="6413734"/>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082285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ubhead w/ Bullets">
    <p:spTree>
      <p:nvGrpSpPr>
        <p:cNvPr id="1" name=""/>
        <p:cNvGrpSpPr/>
        <p:nvPr/>
      </p:nvGrpSpPr>
      <p:grpSpPr>
        <a:xfrm>
          <a:off x="0" y="0"/>
          <a:ext cx="0" cy="0"/>
          <a:chOff x="0" y="0"/>
          <a:chExt cx="0" cy="0"/>
        </a:xfrm>
      </p:grpSpPr>
      <p:sp>
        <p:nvSpPr>
          <p:cNvPr id="6" name="Text Placeholder 2"/>
          <p:cNvSpPr>
            <a:spLocks noGrp="1"/>
          </p:cNvSpPr>
          <p:nvPr>
            <p:ph type="body" sz="quarter" idx="12" hasCustomPrompt="1"/>
          </p:nvPr>
        </p:nvSpPr>
        <p:spPr>
          <a:xfrm>
            <a:off x="302605" y="1708726"/>
            <a:ext cx="11585731" cy="4385167"/>
          </a:xfrm>
          <a:prstGeom prst="rect">
            <a:avLst/>
          </a:prstGeom>
        </p:spPr>
        <p:txBody>
          <a:bodyPr vert="horz"/>
          <a:lstStyle>
            <a:lvl1pPr marL="285750" indent="-285750">
              <a:spcBef>
                <a:spcPts val="0"/>
              </a:spcBef>
              <a:spcAft>
                <a:spcPts val="1200"/>
              </a:spcAft>
              <a:buFont typeface="Arial" panose="020B0604020202020204" pitchFamily="34" charset="0"/>
              <a:buChar char="•"/>
              <a:defRPr sz="1600" b="0" i="0">
                <a:latin typeface="Arial"/>
                <a:cs typeface="Arial"/>
              </a:defRPr>
            </a:lvl1pPr>
            <a:lvl2pPr marL="742950" indent="-285750">
              <a:spcBef>
                <a:spcPts val="0"/>
              </a:spcBef>
              <a:spcAft>
                <a:spcPts val="1200"/>
              </a:spcAft>
              <a:buFont typeface="Arial"/>
              <a:buChar char="•"/>
              <a:defRPr sz="1400" b="0" i="0">
                <a:latin typeface="Arial"/>
                <a:cs typeface="Arial"/>
              </a:defRPr>
            </a:lvl2pPr>
            <a:lvl3pPr marL="1143000" indent="-228600">
              <a:spcBef>
                <a:spcPts val="0"/>
              </a:spcBef>
              <a:spcAft>
                <a:spcPts val="1200"/>
              </a:spcAft>
              <a:buFont typeface="Arial"/>
              <a:buChar char="•"/>
              <a:defRPr sz="1200" b="0" i="0" baseline="0">
                <a:latin typeface="Arial"/>
                <a:cs typeface="Arial"/>
              </a:defRPr>
            </a:lvl3pPr>
            <a:lvl4pPr marL="1657350" indent="-285750">
              <a:spcBef>
                <a:spcPts val="0"/>
              </a:spcBef>
              <a:spcAft>
                <a:spcPts val="1200"/>
              </a:spcAft>
              <a:buFont typeface="Arial"/>
              <a:buChar char="•"/>
              <a:defRPr sz="1000" b="0" i="0" baseline="0">
                <a:latin typeface="Arial"/>
                <a:cs typeface="Arial"/>
              </a:defRPr>
            </a:lvl4pPr>
            <a:lvl5pPr marL="2057400" indent="-228600">
              <a:spcBef>
                <a:spcPts val="0"/>
              </a:spcBef>
              <a:spcAft>
                <a:spcPts val="1200"/>
              </a:spcAft>
              <a:buFont typeface="Arial"/>
              <a:buChar char="•"/>
              <a:defRPr sz="1000" b="0" i="0">
                <a:latin typeface="Arial"/>
                <a:cs typeface="Arial"/>
              </a:defRPr>
            </a:lvl5pPr>
          </a:lstStyle>
          <a:p>
            <a:pPr lvl="0"/>
            <a:r>
              <a:rPr lang="en-US" dirty="0"/>
              <a:t>Insert Bullets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1"/>
          <p:cNvSpPr>
            <a:spLocks noGrp="1"/>
          </p:cNvSpPr>
          <p:nvPr>
            <p:ph type="sldNum" sz="quarter" idx="14"/>
          </p:nvPr>
        </p:nvSpPr>
        <p:spPr>
          <a:xfrm>
            <a:off x="11353683" y="6449009"/>
            <a:ext cx="635332" cy="365125"/>
          </a:xfrm>
          <a:prstGeom prst="rect">
            <a:avLst/>
          </a:prstGeom>
        </p:spPr>
        <p:txBody>
          <a:bodyPr/>
          <a:lstStyle/>
          <a:p>
            <a:fld id="{12342C3A-DD85-7843-B416-BD52AB030D59}" type="slidenum">
              <a:rPr lang="en-US" smtClean="0"/>
              <a:pPr/>
              <a:t>‹#›</a:t>
            </a:fld>
            <a:endParaRPr lang="en-US" dirty="0"/>
          </a:p>
        </p:txBody>
      </p:sp>
      <p:sp>
        <p:nvSpPr>
          <p:cNvPr id="9" name="Title 1"/>
          <p:cNvSpPr>
            <a:spLocks noGrp="1"/>
          </p:cNvSpPr>
          <p:nvPr>
            <p:ph type="title" hasCustomPrompt="1"/>
          </p:nvPr>
        </p:nvSpPr>
        <p:spPr>
          <a:xfrm>
            <a:off x="302605" y="418354"/>
            <a:ext cx="9735251" cy="535863"/>
          </a:xfrm>
          <a:prstGeom prst="rect">
            <a:avLst/>
          </a:prstGeom>
        </p:spPr>
        <p:txBody>
          <a:bodyPr/>
          <a:lstStyle>
            <a:lvl1pPr>
              <a:defRPr sz="3000" b="1" i="0">
                <a:latin typeface="Arial"/>
                <a:cs typeface="Arial"/>
              </a:defRPr>
            </a:lvl1pPr>
          </a:lstStyle>
          <a:p>
            <a:r>
              <a:rPr lang="en-US" dirty="0"/>
              <a:t>Insert Slide Title</a:t>
            </a:r>
          </a:p>
        </p:txBody>
      </p:sp>
      <p:sp>
        <p:nvSpPr>
          <p:cNvPr id="10" name="Text Placeholder 4"/>
          <p:cNvSpPr>
            <a:spLocks noGrp="1"/>
          </p:cNvSpPr>
          <p:nvPr>
            <p:ph type="body" sz="quarter" idx="13" hasCustomPrompt="1"/>
          </p:nvPr>
        </p:nvSpPr>
        <p:spPr>
          <a:xfrm>
            <a:off x="302606" y="1006103"/>
            <a:ext cx="9764792" cy="408060"/>
          </a:xfrm>
          <a:prstGeom prst="rect">
            <a:avLst/>
          </a:prstGeom>
        </p:spPr>
        <p:txBody>
          <a:bodyPr vert="horz" wrap="none" anchor="t" anchorCtr="0"/>
          <a:lstStyle>
            <a:lvl1pPr marL="0" indent="0">
              <a:spcBef>
                <a:spcPts val="0"/>
              </a:spcBef>
              <a:buNone/>
              <a:defRPr sz="1800" b="0" i="0">
                <a:latin typeface="Arial"/>
                <a:cs typeface="Arial"/>
              </a:defRPr>
            </a:lvl1pPr>
            <a:lvl3pPr marL="914400" indent="0">
              <a:buNone/>
              <a:defRPr sz="2700"/>
            </a:lvl3pPr>
            <a:lvl4pPr marL="1371600" indent="0">
              <a:buNone/>
              <a:defRPr sz="2700"/>
            </a:lvl4pPr>
            <a:lvl5pPr marL="1828800" indent="0">
              <a:buNone/>
              <a:defRPr sz="2700"/>
            </a:lvl5pPr>
          </a:lstStyle>
          <a:p>
            <a:r>
              <a:rPr lang="en-US" dirty="0"/>
              <a:t>Insert Subhead</a:t>
            </a:r>
          </a:p>
        </p:txBody>
      </p:sp>
    </p:spTree>
    <p:extLst>
      <p:ext uri="{BB962C8B-B14F-4D97-AF65-F5344CB8AC3E}">
        <p14:creationId xmlns:p14="http://schemas.microsoft.com/office/powerpoint/2010/main" val="3767365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10" Type="http://schemas.openxmlformats.org/officeDocument/2006/relationships/image" Target="../media/image10.emf"/><Relationship Id="rId4" Type="http://schemas.openxmlformats.org/officeDocument/2006/relationships/slideLayout" Target="../slideLayouts/slideLayout13.xml"/><Relationship Id="rId9" Type="http://schemas.openxmlformats.org/officeDocument/2006/relationships/image" Target="../media/image2.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theme" Target="../theme/theme4.xml"/><Relationship Id="rId1" Type="http://schemas.openxmlformats.org/officeDocument/2006/relationships/slideLayout" Target="../slideLayouts/slideLayout20.xml"/><Relationship Id="rId4" Type="http://schemas.openxmlformats.org/officeDocument/2006/relationships/image" Target="../media/image10.emf"/></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theme" Target="../theme/theme6.xml"/><Relationship Id="rId1" Type="http://schemas.openxmlformats.org/officeDocument/2006/relationships/slideLayout" Target="../slideLayouts/slideLayout23.xml"/><Relationship Id="rId4" Type="http://schemas.openxmlformats.org/officeDocument/2006/relationships/image" Target="../media/image10.emf"/></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image" Target="../media/image10.emf"/><Relationship Id="rId5" Type="http://schemas.openxmlformats.org/officeDocument/2006/relationships/image" Target="../media/image2.emf"/><Relationship Id="rId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29.xml"/><Relationship Id="rId7" Type="http://schemas.openxmlformats.org/officeDocument/2006/relationships/image" Target="../media/image10.emf"/><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image" Target="../media/image2.emf"/><Relationship Id="rId5" Type="http://schemas.openxmlformats.org/officeDocument/2006/relationships/theme" Target="../theme/theme8.xml"/><Relationship Id="rId4" Type="http://schemas.openxmlformats.org/officeDocument/2006/relationships/slideLayout" Target="../slideLayouts/slideLayout30.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5682113"/>
      </p:ext>
    </p:extLst>
  </p:cSld>
  <p:clrMap bg1="lt1" tx1="dk1" bg2="lt2" tx2="dk2" accent1="accent1" accent2="accent2" accent3="accent3" accent4="accent4" accent5="accent5" accent6="accent6" hlink="hlink" folHlink="folHlink"/>
  <p:sldLayoutIdLst>
    <p:sldLayoutId id="2147483763" r:id="rId1"/>
    <p:sldLayoutId id="2147483803" r:id="rId2"/>
    <p:sldLayoutId id="2147483804" r:id="rId3"/>
    <p:sldLayoutId id="2147483805" r:id="rId4"/>
    <p:sldLayoutId id="2147483773" r:id="rId5"/>
    <p:sldLayoutId id="2147483771" r:id="rId6"/>
    <p:sldLayoutId id="2147483799" r:id="rId7"/>
    <p:sldLayoutId id="2147483764" r:id="rId8"/>
    <p:sldLayoutId id="2147483806" r:id="rId9"/>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0" name="Rectangle 29"/>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grpSp>
        <p:nvGrpSpPr>
          <p:cNvPr id="15" name="Group 14"/>
          <p:cNvGrpSpPr/>
          <p:nvPr userDrawn="1"/>
        </p:nvGrpSpPr>
        <p:grpSpPr>
          <a:xfrm>
            <a:off x="-1" y="-8881"/>
            <a:ext cx="12188825" cy="1238113"/>
            <a:chOff x="0" y="0"/>
            <a:chExt cx="9144000" cy="928827"/>
          </a:xfrm>
        </p:grpSpPr>
        <p:cxnSp>
          <p:nvCxnSpPr>
            <p:cNvPr id="16" name="Straight Connector 15"/>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8" name="Picture 17"/>
            <p:cNvPicPr>
              <a:picLocks noChangeAspect="1"/>
            </p:cNvPicPr>
            <p:nvPr/>
          </p:nvPicPr>
          <p:blipFill rotWithShape="1">
            <a:blip r:embed="rId9"/>
            <a:srcRect t="13018" r="68665"/>
            <a:stretch/>
          </p:blipFill>
          <p:spPr>
            <a:xfrm>
              <a:off x="8323018" y="0"/>
              <a:ext cx="588774" cy="928827"/>
            </a:xfrm>
            <a:prstGeom prst="rect">
              <a:avLst/>
            </a:prstGeom>
          </p:spPr>
        </p:pic>
      </p:grpSp>
      <p:pic>
        <p:nvPicPr>
          <p:cNvPr id="31" name="Picture 30"/>
          <p:cNvPicPr>
            <a:picLocks noChangeAspect="1"/>
          </p:cNvPicPr>
          <p:nvPr userDrawn="1"/>
        </p:nvPicPr>
        <p:blipFill>
          <a:blip r:embed="rId10"/>
          <a:stretch>
            <a:fillRect/>
          </a:stretch>
        </p:blipFill>
        <p:spPr>
          <a:xfrm>
            <a:off x="8435975" y="6584950"/>
            <a:ext cx="2933700" cy="127000"/>
          </a:xfrm>
          <a:prstGeom prst="rect">
            <a:avLst/>
          </a:prstGeom>
        </p:spPr>
      </p:pic>
      <p:sp>
        <p:nvSpPr>
          <p:cNvPr id="32"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3748946631"/>
      </p:ext>
    </p:extLst>
  </p:cSld>
  <p:clrMap bg1="lt1" tx1="dk1" bg2="lt2" tx2="dk2" accent1="accent1" accent2="accent2" accent3="accent3" accent4="accent4" accent5="accent5" accent6="accent6" hlink="hlink" folHlink="folHlink"/>
  <p:sldLayoutIdLst>
    <p:sldLayoutId id="2147483682" r:id="rId1"/>
    <p:sldLayoutId id="2147483800" r:id="rId2"/>
    <p:sldLayoutId id="2147483767" r:id="rId3"/>
    <p:sldLayoutId id="2147483801" r:id="rId4"/>
    <p:sldLayoutId id="2147483768" r:id="rId5"/>
    <p:sldLayoutId id="2147483802" r:id="rId6"/>
    <p:sldLayoutId id="2147483807" r:id="rId7"/>
  </p:sldLayoutIdLst>
  <p:hf hdr="0" ftr="0" dt="0"/>
  <p:txStyles>
    <p:titleStyle>
      <a:lvl1pPr algn="l" defTabSz="457200" rtl="0" eaLnBrk="1" latinLnBrk="0" hangingPunct="1">
        <a:spcBef>
          <a:spcPct val="0"/>
        </a:spcBef>
        <a:buNone/>
        <a:defRPr sz="3400" b="1"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41366399"/>
      </p:ext>
    </p:extLst>
  </p:cSld>
  <p:clrMap bg1="lt1" tx1="dk1" bg2="lt2" tx2="dk2" accent1="accent1" accent2="accent2" accent3="accent3" accent4="accent4" accent5="accent5" accent6="accent6" hlink="hlink" folHlink="folHlink"/>
  <p:sldLayoutIdLst>
    <p:sldLayoutId id="2147483748" r:id="rId1"/>
    <p:sldLayoutId id="2147483746" r:id="rId2"/>
    <p:sldLayoutId id="2147483751" r:id="rId3"/>
  </p:sldLayoutIdLst>
  <p:hf hdr="0" ftr="0" dt="0"/>
  <p:txStyles>
    <p:titleStyle>
      <a:lvl1pPr algn="l" defTabSz="457200" rtl="0" eaLnBrk="1" latinLnBrk="0" hangingPunct="1">
        <a:spcBef>
          <a:spcPct val="0"/>
        </a:spcBef>
        <a:buNone/>
        <a:defRPr sz="3400" b="1" kern="1200" baseline="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a:srcRect t="13018" r="68665"/>
            <a:stretch/>
          </p:blipFill>
          <p:spPr>
            <a:xfrm>
              <a:off x="8323018" y="0"/>
              <a:ext cx="588774" cy="928827"/>
            </a:xfrm>
            <a:prstGeom prst="rect">
              <a:avLst/>
            </a:prstGeom>
          </p:spPr>
        </p:pic>
      </p:grpSp>
      <p:sp>
        <p:nvSpPr>
          <p:cNvPr id="21" name="Rectangle 20"/>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Connector 21"/>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4" name="Picture 23"/>
          <p:cNvPicPr>
            <a:picLocks noChangeAspect="1"/>
          </p:cNvPicPr>
          <p:nvPr userDrawn="1"/>
        </p:nvPicPr>
        <p:blipFill>
          <a:blip r:embed="rId4"/>
          <a:stretch>
            <a:fillRect/>
          </a:stretch>
        </p:blipFill>
        <p:spPr>
          <a:xfrm>
            <a:off x="8435975" y="6584950"/>
            <a:ext cx="2933700" cy="127000"/>
          </a:xfrm>
          <a:prstGeom prst="rect">
            <a:avLst/>
          </a:prstGeom>
        </p:spPr>
      </p:pic>
      <p:sp>
        <p:nvSpPr>
          <p:cNvPr id="25"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157573645"/>
      </p:ext>
    </p:extLst>
  </p:cSld>
  <p:clrMap bg1="lt1" tx1="dk1" bg2="lt2" tx2="dk2" accent1="accent1" accent2="accent2" accent3="accent3" accent4="accent4" accent5="accent5" accent6="accent6" hlink="hlink" folHlink="folHlink"/>
  <p:sldLayoutIdLst>
    <p:sldLayoutId id="2147483706" r:id="rId1"/>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1348000"/>
      </p:ext>
    </p:extLst>
  </p:cSld>
  <p:clrMap bg1="lt1" tx1="dk1" bg2="lt2" tx2="dk2" accent1="accent1" accent2="accent2" accent3="accent3" accent4="accent4" accent5="accent5" accent6="accent6" hlink="hlink" folHlink="folHlink"/>
  <p:sldLayoutIdLst>
    <p:sldLayoutId id="2147483708" r:id="rId1"/>
    <p:sldLayoutId id="2147483709" r:id="rId2"/>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3"/>
            <a:srcRect t="13018" r="68665"/>
            <a:stretch/>
          </p:blipFill>
          <p:spPr>
            <a:xfrm>
              <a:off x="8323018" y="0"/>
              <a:ext cx="588774" cy="928827"/>
            </a:xfrm>
            <a:prstGeom prst="rect">
              <a:avLst/>
            </a:prstGeom>
          </p:spPr>
        </p:pic>
      </p:grpSp>
      <p:sp>
        <p:nvSpPr>
          <p:cNvPr id="21" name="Rectangle 20"/>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Straight Connector 21"/>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4" name="Picture 23"/>
          <p:cNvPicPr>
            <a:picLocks noChangeAspect="1"/>
          </p:cNvPicPr>
          <p:nvPr userDrawn="1"/>
        </p:nvPicPr>
        <p:blipFill>
          <a:blip r:embed="rId4"/>
          <a:stretch>
            <a:fillRect/>
          </a:stretch>
        </p:blipFill>
        <p:spPr>
          <a:xfrm>
            <a:off x="8435975" y="6584950"/>
            <a:ext cx="2933700" cy="127000"/>
          </a:xfrm>
          <a:prstGeom prst="rect">
            <a:avLst/>
          </a:prstGeom>
        </p:spPr>
      </p:pic>
      <p:sp>
        <p:nvSpPr>
          <p:cNvPr id="25"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314893725"/>
      </p:ext>
    </p:extLst>
  </p:cSld>
  <p:clrMap bg1="lt1" tx1="dk1" bg2="lt2" tx2="dk2" accent1="accent1" accent2="accent2" accent3="accent3" accent4="accent4" accent5="accent5" accent6="accent6" hlink="hlink" folHlink="folHlink"/>
  <p:sldLayoutIdLst>
    <p:sldLayoutId id="2147483650" r:id="rId1"/>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5"/>
            <a:srcRect t="13018" r="68665"/>
            <a:stretch/>
          </p:blipFill>
          <p:spPr>
            <a:xfrm>
              <a:off x="8323018" y="0"/>
              <a:ext cx="588774" cy="928827"/>
            </a:xfrm>
            <a:prstGeom prst="rect">
              <a:avLst/>
            </a:prstGeom>
          </p:spPr>
        </p:pic>
      </p:grpSp>
      <p:sp>
        <p:nvSpPr>
          <p:cNvPr id="13" name="Rectangle 12"/>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userDrawn="1"/>
        </p:nvPicPr>
        <p:blipFill>
          <a:blip r:embed="rId6"/>
          <a:stretch>
            <a:fillRect/>
          </a:stretch>
        </p:blipFill>
        <p:spPr>
          <a:xfrm>
            <a:off x="8435975" y="6584950"/>
            <a:ext cx="2933700" cy="127000"/>
          </a:xfrm>
          <a:prstGeom prst="rect">
            <a:avLst/>
          </a:prstGeom>
        </p:spPr>
      </p:pic>
      <p:sp>
        <p:nvSpPr>
          <p:cNvPr id="24"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1443137278"/>
      </p:ext>
    </p:extLst>
  </p:cSld>
  <p:clrMap bg1="lt1" tx1="dk1" bg2="lt2" tx2="dk2" accent1="accent1" accent2="accent2" accent3="accent3" accent4="accent4" accent5="accent5" accent6="accent6" hlink="hlink" folHlink="folHlink"/>
  <p:sldLayoutIdLst>
    <p:sldLayoutId id="2147483677" r:id="rId1"/>
    <p:sldLayoutId id="2147483702" r:id="rId2"/>
    <p:sldLayoutId id="2147483695" r:id="rId3"/>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14" name="Group 13"/>
          <p:cNvGrpSpPr/>
          <p:nvPr userDrawn="1"/>
        </p:nvGrpSpPr>
        <p:grpSpPr>
          <a:xfrm>
            <a:off x="-1" y="-8881"/>
            <a:ext cx="12188825" cy="1238113"/>
            <a:chOff x="0" y="0"/>
            <a:chExt cx="9144000" cy="928827"/>
          </a:xfrm>
        </p:grpSpPr>
        <p:cxnSp>
          <p:nvCxnSpPr>
            <p:cNvPr id="15" name="Straight Connector 14"/>
            <p:cNvCxnSpPr/>
            <p:nvPr/>
          </p:nvCxnSpPr>
          <p:spPr>
            <a:xfrm>
              <a:off x="6099048" y="26122"/>
              <a:ext cx="3044952" cy="0"/>
            </a:xfrm>
            <a:prstGeom prst="line">
              <a:avLst/>
            </a:prstGeom>
            <a:ln w="508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0" y="26679"/>
              <a:ext cx="6099048" cy="0"/>
            </a:xfrm>
            <a:prstGeom prst="line">
              <a:avLst/>
            </a:prstGeom>
            <a:ln w="50800">
              <a:solidFill>
                <a:srgbClr val="90152A"/>
              </a:solidFill>
            </a:ln>
            <a:effectLst/>
          </p:spPr>
          <p:style>
            <a:lnRef idx="2">
              <a:schemeClr val="accent1"/>
            </a:lnRef>
            <a:fillRef idx="0">
              <a:schemeClr val="accent1"/>
            </a:fillRef>
            <a:effectRef idx="1">
              <a:schemeClr val="accent1"/>
            </a:effectRef>
            <a:fontRef idx="minor">
              <a:schemeClr val="tx1"/>
            </a:fontRef>
          </p:style>
        </p:cxnSp>
        <p:pic>
          <p:nvPicPr>
            <p:cNvPr id="17" name="Picture 16"/>
            <p:cNvPicPr>
              <a:picLocks noChangeAspect="1"/>
            </p:cNvPicPr>
            <p:nvPr/>
          </p:nvPicPr>
          <p:blipFill rotWithShape="1">
            <a:blip r:embed="rId6"/>
            <a:srcRect t="13018" r="68665"/>
            <a:stretch/>
          </p:blipFill>
          <p:spPr>
            <a:xfrm>
              <a:off x="8323018" y="0"/>
              <a:ext cx="588774" cy="928827"/>
            </a:xfrm>
            <a:prstGeom prst="rect">
              <a:avLst/>
            </a:prstGeom>
          </p:spPr>
        </p:pic>
      </p:grpSp>
      <p:sp>
        <p:nvSpPr>
          <p:cNvPr id="13" name="Rectangle 12"/>
          <p:cNvSpPr/>
          <p:nvPr userDrawn="1"/>
        </p:nvSpPr>
        <p:spPr>
          <a:xfrm>
            <a:off x="0" y="6446520"/>
            <a:ext cx="12188825" cy="41148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p:cNvCxnSpPr/>
          <p:nvPr userDrawn="1"/>
        </p:nvCxnSpPr>
        <p:spPr>
          <a:xfrm>
            <a:off x="8129945" y="6419317"/>
            <a:ext cx="4058879" cy="0"/>
          </a:xfrm>
          <a:prstGeom prst="line">
            <a:avLst/>
          </a:prstGeom>
          <a:ln w="50800">
            <a:solidFill>
              <a:srgbClr val="DF7023"/>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a:off x="-1" y="6420059"/>
            <a:ext cx="8129946" cy="0"/>
          </a:xfrm>
          <a:prstGeom prst="line">
            <a:avLst/>
          </a:prstGeom>
          <a:ln w="50800">
            <a:solidFill>
              <a:srgbClr val="0F787D"/>
            </a:solidFill>
          </a:ln>
          <a:effectLst/>
        </p:spPr>
        <p:style>
          <a:lnRef idx="2">
            <a:schemeClr val="accent1"/>
          </a:lnRef>
          <a:fillRef idx="0">
            <a:schemeClr val="accent1"/>
          </a:fillRef>
          <a:effectRef idx="1">
            <a:schemeClr val="accent1"/>
          </a:effectRef>
          <a:fontRef idx="minor">
            <a:schemeClr val="tx1"/>
          </a:fontRef>
        </p:style>
      </p:cxnSp>
      <p:pic>
        <p:nvPicPr>
          <p:cNvPr id="23" name="Picture 22"/>
          <p:cNvPicPr>
            <a:picLocks noChangeAspect="1"/>
          </p:cNvPicPr>
          <p:nvPr userDrawn="1"/>
        </p:nvPicPr>
        <p:blipFill>
          <a:blip r:embed="rId7"/>
          <a:stretch>
            <a:fillRect/>
          </a:stretch>
        </p:blipFill>
        <p:spPr>
          <a:xfrm>
            <a:off x="8435975" y="6584950"/>
            <a:ext cx="2933700" cy="127000"/>
          </a:xfrm>
          <a:prstGeom prst="rect">
            <a:avLst/>
          </a:prstGeom>
        </p:spPr>
      </p:pic>
      <p:sp>
        <p:nvSpPr>
          <p:cNvPr id="24" name="Slide Number Placeholder 1"/>
          <p:cNvSpPr>
            <a:spLocks noGrp="1"/>
          </p:cNvSpPr>
          <p:nvPr>
            <p:ph type="sldNum" sz="quarter" idx="4"/>
          </p:nvPr>
        </p:nvSpPr>
        <p:spPr>
          <a:xfrm>
            <a:off x="11591176" y="6460940"/>
            <a:ext cx="476623" cy="365125"/>
          </a:xfrm>
          <a:prstGeom prst="rect">
            <a:avLst/>
          </a:prstGeom>
        </p:spPr>
        <p:txBody>
          <a:bodyPr vert="horz" lIns="91440" tIns="45720" rIns="91440" bIns="45720" rtlCol="0" anchor="ctr"/>
          <a:lstStyle>
            <a:lvl1pPr algn="ctr">
              <a:defRPr sz="1100">
                <a:solidFill>
                  <a:schemeClr val="tx1">
                    <a:tint val="75000"/>
                  </a:schemeClr>
                </a:solidFill>
                <a:latin typeface="Arial"/>
                <a:cs typeface="Arial"/>
              </a:defRPr>
            </a:lvl1pPr>
          </a:lstStyle>
          <a:p>
            <a:fld id="{12342C3A-DD85-7843-B416-BD52AB030D59}" type="slidenum">
              <a:rPr lang="en-US" smtClean="0"/>
              <a:pPr/>
              <a:t>‹#›</a:t>
            </a:fld>
            <a:endParaRPr lang="en-US" dirty="0"/>
          </a:p>
        </p:txBody>
      </p:sp>
    </p:spTree>
    <p:extLst>
      <p:ext uri="{BB962C8B-B14F-4D97-AF65-F5344CB8AC3E}">
        <p14:creationId xmlns:p14="http://schemas.microsoft.com/office/powerpoint/2010/main" val="2144796277"/>
      </p:ext>
    </p:extLst>
  </p:cSld>
  <p:clrMap bg1="lt1" tx1="dk1" bg2="lt2" tx2="dk2" accent1="accent1" accent2="accent2" accent3="accent3" accent4="accent4" accent5="accent5" accent6="accent6" hlink="hlink" folHlink="folHlink"/>
  <p:sldLayoutIdLst>
    <p:sldLayoutId id="2147483679" r:id="rId1"/>
    <p:sldLayoutId id="2147483685" r:id="rId2"/>
    <p:sldLayoutId id="2147483704" r:id="rId3"/>
    <p:sldLayoutId id="2147483652" r:id="rId4"/>
  </p:sldLayoutIdLst>
  <p:hf hdr="0" ftr="0" dt="0"/>
  <p:txStyles>
    <p:titleStyle>
      <a:lvl1pPr algn="l" defTabSz="457200" rtl="0" eaLnBrk="1" latinLnBrk="0" hangingPunct="1">
        <a:spcBef>
          <a:spcPct val="0"/>
        </a:spcBef>
        <a:buNone/>
        <a:defRPr sz="22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22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20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6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5072451"/>
      </p:ext>
    </p:extLst>
  </p:cSld>
  <p:clrMap bg1="lt1" tx1="dk1" bg2="lt2" tx2="dk2" accent1="accent1" accent2="accent2" accent3="accent3" accent4="accent4" accent5="accent5" accent6="accent6" hlink="hlink" folHlink="folHlink"/>
  <p:sldLayoutIdLst>
    <p:sldLayoutId id="2147483762" r:id="rId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0.xml"/><Relationship Id="rId4" Type="http://schemas.openxmlformats.org/officeDocument/2006/relationships/image" Target="../media/image32.png"/></Relationships>
</file>

<file path=ppt/slides/_rels/slide1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hyperlink" Target="https://rb.gy/jdzjde" TargetMode="External"/><Relationship Id="rId2" Type="http://schemas.openxmlformats.org/officeDocument/2006/relationships/hyperlink" Target="https://github.com/darpraithatha/House-Price-Range-Prediction" TargetMode="Externa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0.xml"/><Relationship Id="rId4" Type="http://schemas.openxmlformats.org/officeDocument/2006/relationships/image" Target="../media/image24.png"/></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a:xfrm>
            <a:off x="301779" y="4809901"/>
            <a:ext cx="6773094" cy="1256167"/>
          </a:xfrm>
        </p:spPr>
        <p:txBody>
          <a:bodyPr/>
          <a:lstStyle/>
          <a:p>
            <a:r>
              <a:rPr lang="en-US" sz="2000" b="1" dirty="0">
                <a:latin typeface="+mn-lt"/>
                <a:cs typeface="Calibri" panose="020F0502020204030204" pitchFamily="34" charset="0"/>
              </a:rPr>
              <a:t>Team Members:</a:t>
            </a:r>
          </a:p>
          <a:p>
            <a:r>
              <a:rPr lang="en-US" sz="2000" dirty="0" err="1">
                <a:latin typeface="+mn-lt"/>
                <a:cs typeface="Calibri" panose="020F0502020204030204" pitchFamily="34" charset="0"/>
              </a:rPr>
              <a:t>Darp</a:t>
            </a:r>
            <a:r>
              <a:rPr lang="en-US" sz="2000" dirty="0">
                <a:latin typeface="+mn-lt"/>
                <a:cs typeface="Calibri" panose="020F0502020204030204" pitchFamily="34" charset="0"/>
              </a:rPr>
              <a:t> </a:t>
            </a:r>
            <a:r>
              <a:rPr lang="en-US" sz="2000" dirty="0" err="1">
                <a:latin typeface="+mn-lt"/>
                <a:cs typeface="Calibri" panose="020F0502020204030204" pitchFamily="34" charset="0"/>
              </a:rPr>
              <a:t>Raithatha</a:t>
            </a:r>
            <a:endParaRPr lang="en-US" sz="2000" dirty="0">
              <a:latin typeface="+mn-lt"/>
              <a:cs typeface="Calibri" panose="020F0502020204030204" pitchFamily="34" charset="0"/>
            </a:endParaRPr>
          </a:p>
          <a:p>
            <a:r>
              <a:rPr lang="en-US" sz="2000" dirty="0" err="1">
                <a:latin typeface="+mn-lt"/>
                <a:cs typeface="Calibri" panose="020F0502020204030204" pitchFamily="34" charset="0"/>
              </a:rPr>
              <a:t>Likith</a:t>
            </a:r>
            <a:r>
              <a:rPr lang="en-US" sz="2000" dirty="0">
                <a:latin typeface="+mn-lt"/>
                <a:cs typeface="Calibri" panose="020F0502020204030204" pitchFamily="34" charset="0"/>
              </a:rPr>
              <a:t> </a:t>
            </a:r>
            <a:r>
              <a:rPr lang="en-US" sz="2000" dirty="0" err="1">
                <a:latin typeface="+mn-lt"/>
                <a:cs typeface="Calibri" panose="020F0502020204030204" pitchFamily="34" charset="0"/>
              </a:rPr>
              <a:t>Nandigam</a:t>
            </a:r>
            <a:endParaRPr lang="en-US" sz="2000" dirty="0">
              <a:latin typeface="+mn-lt"/>
              <a:cs typeface="Calibri" panose="020F0502020204030204" pitchFamily="34" charset="0"/>
            </a:endParaRPr>
          </a:p>
          <a:p>
            <a:r>
              <a:rPr lang="en-US" sz="2000" dirty="0">
                <a:latin typeface="+mn-lt"/>
                <a:cs typeface="Calibri" panose="020F0502020204030204" pitchFamily="34" charset="0"/>
              </a:rPr>
              <a:t>Monami Mukhopadhyay</a:t>
            </a:r>
          </a:p>
          <a:p>
            <a:endParaRPr lang="en-US" sz="2000" dirty="0">
              <a:latin typeface="+mn-lt"/>
            </a:endParaRPr>
          </a:p>
        </p:txBody>
      </p:sp>
      <p:sp>
        <p:nvSpPr>
          <p:cNvPr id="3" name="Text Placeholder 2"/>
          <p:cNvSpPr>
            <a:spLocks noGrp="1"/>
          </p:cNvSpPr>
          <p:nvPr>
            <p:ph type="body" sz="quarter" idx="15"/>
          </p:nvPr>
        </p:nvSpPr>
        <p:spPr>
          <a:xfrm>
            <a:off x="321240" y="3069770"/>
            <a:ext cx="6753633" cy="1204686"/>
          </a:xfrm>
        </p:spPr>
        <p:txBody>
          <a:bodyPr/>
          <a:lstStyle/>
          <a:p>
            <a:r>
              <a:rPr lang="en-US" b="1" i="0" dirty="0">
                <a:latin typeface="+mn-lt"/>
                <a:cs typeface="Calibri" panose="020F0502020204030204" pitchFamily="34" charset="0"/>
              </a:rPr>
              <a:t>Course Name:</a:t>
            </a:r>
          </a:p>
          <a:p>
            <a:r>
              <a:rPr lang="en-US" i="0" dirty="0">
                <a:latin typeface="+mn-lt"/>
                <a:cs typeface="Calibri" panose="020F0502020204030204" pitchFamily="34" charset="0"/>
              </a:rPr>
              <a:t>CPE - 695 Applied Machine Learning</a:t>
            </a:r>
          </a:p>
          <a:p>
            <a:endParaRPr lang="en-US" i="0" dirty="0">
              <a:latin typeface="+mn-lt"/>
              <a:cs typeface="Calibri" panose="020F0502020204030204" pitchFamily="34" charset="0"/>
            </a:endParaRPr>
          </a:p>
          <a:p>
            <a:r>
              <a:rPr lang="en-US" b="1" i="0" dirty="0">
                <a:latin typeface="+mn-lt"/>
                <a:cs typeface="Calibri" panose="020F0502020204030204" pitchFamily="34" charset="0"/>
              </a:rPr>
              <a:t>Professor:</a:t>
            </a:r>
          </a:p>
          <a:p>
            <a:r>
              <a:rPr lang="en-US" i="0" dirty="0">
                <a:latin typeface="+mn-lt"/>
                <a:cs typeface="Calibri" panose="020F0502020204030204" pitchFamily="34" charset="0"/>
              </a:rPr>
              <a:t>Prof. </a:t>
            </a:r>
            <a:r>
              <a:rPr lang="en-US" i="0" dirty="0" err="1">
                <a:latin typeface="+mn-lt"/>
                <a:cs typeface="Calibri" panose="020F0502020204030204" pitchFamily="34" charset="0"/>
              </a:rPr>
              <a:t>Shucheng</a:t>
            </a:r>
            <a:r>
              <a:rPr lang="en-US" i="0" dirty="0">
                <a:latin typeface="+mn-lt"/>
                <a:cs typeface="Calibri" panose="020F0502020204030204" pitchFamily="34" charset="0"/>
              </a:rPr>
              <a:t> Yu</a:t>
            </a:r>
          </a:p>
        </p:txBody>
      </p:sp>
      <p:sp>
        <p:nvSpPr>
          <p:cNvPr id="4" name="Text Placeholder 3"/>
          <p:cNvSpPr>
            <a:spLocks noGrp="1"/>
          </p:cNvSpPr>
          <p:nvPr>
            <p:ph type="body" sz="quarter" idx="13"/>
          </p:nvPr>
        </p:nvSpPr>
        <p:spPr>
          <a:xfrm>
            <a:off x="301779" y="1582628"/>
            <a:ext cx="9941556" cy="1219419"/>
          </a:xfrm>
        </p:spPr>
        <p:txBody>
          <a:bodyPr/>
          <a:lstStyle/>
          <a:p>
            <a:r>
              <a:rPr lang="en-US" dirty="0">
                <a:latin typeface="+mj-lt"/>
              </a:rPr>
              <a:t>Classification of Houses based on Price Range using Neural Networks and Tree Classifiers from AHS 2017 Dataset</a:t>
            </a:r>
          </a:p>
        </p:txBody>
      </p:sp>
    </p:spTree>
    <p:extLst>
      <p:ext uri="{BB962C8B-B14F-4D97-AF65-F5344CB8AC3E}">
        <p14:creationId xmlns:p14="http://schemas.microsoft.com/office/powerpoint/2010/main" val="32168042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1">
            <a:extLst>
              <a:ext uri="{FF2B5EF4-FFF2-40B4-BE49-F238E27FC236}">
                <a16:creationId xmlns:a16="http://schemas.microsoft.com/office/drawing/2014/main" id="{B03DA75E-9F1B-476E-9790-44DEB8618E4C}"/>
              </a:ext>
            </a:extLst>
          </p:cNvPr>
          <p:cNvSpPr>
            <a:spLocks noGrp="1"/>
          </p:cNvSpPr>
          <p:nvPr>
            <p:ph type="body" sz="quarter" idx="12"/>
          </p:nvPr>
        </p:nvSpPr>
        <p:spPr>
          <a:xfrm>
            <a:off x="294435" y="981252"/>
            <a:ext cx="11694580" cy="5018856"/>
          </a:xfrm>
        </p:spPr>
        <p:txBody>
          <a:bodyPr/>
          <a:lstStyle/>
          <a:p>
            <a:pPr marL="0" indent="0" algn="just">
              <a:buNone/>
            </a:pPr>
            <a:endParaRPr lang="en-US" sz="1800" dirty="0">
              <a:latin typeface="+mn-lt"/>
            </a:endParaRPr>
          </a:p>
          <a:p>
            <a:pPr marL="0" indent="0" algn="just">
              <a:buNone/>
            </a:pPr>
            <a:endParaRPr lang="en-US" sz="1800" dirty="0">
              <a:latin typeface="+mn-lt"/>
            </a:endParaRPr>
          </a:p>
          <a:p>
            <a:pPr marL="0" indent="0" algn="just">
              <a:buNone/>
            </a:pPr>
            <a:endParaRPr lang="en-US" sz="1800" dirty="0">
              <a:latin typeface="+mn-lt"/>
            </a:endParaRPr>
          </a:p>
          <a:p>
            <a:pPr marL="0" indent="0" algn="just">
              <a:buNone/>
            </a:pPr>
            <a:endParaRPr lang="en-US" sz="1800" dirty="0">
              <a:latin typeface="+mn-lt"/>
            </a:endParaRPr>
          </a:p>
          <a:p>
            <a:pPr marL="0" indent="0" algn="just">
              <a:buNone/>
            </a:pPr>
            <a:r>
              <a:rPr lang="en-US" sz="1800" dirty="0">
                <a:latin typeface="+mn-lt"/>
              </a:rPr>
              <a:t>Ada-boost classifier combines weak classifier algorithm to form strong classifier. A single algorithm may classify the objects poorly. But if we combine multiple classifiers with selection of training set at every iteration and assigning right amount of weight in final voting, we can have good accuracy score for overall classifier.</a:t>
            </a:r>
          </a:p>
          <a:p>
            <a:pPr marL="0" indent="0" algn="just">
              <a:buNone/>
            </a:pPr>
            <a:r>
              <a:rPr lang="en-US" sz="1800" dirty="0">
                <a:latin typeface="+mn-lt"/>
              </a:rPr>
              <a:t>For </a:t>
            </a:r>
            <a:r>
              <a:rPr lang="en-US" sz="1800" dirty="0" err="1">
                <a:latin typeface="+mn-lt"/>
              </a:rPr>
              <a:t>AdaBoostClassifier</a:t>
            </a:r>
            <a:r>
              <a:rPr lang="en-US" sz="1800" dirty="0">
                <a:latin typeface="+mn-lt"/>
              </a:rPr>
              <a:t>, </a:t>
            </a:r>
            <a:r>
              <a:rPr lang="en-US" sz="1800" dirty="0" err="1">
                <a:latin typeface="+mn-lt"/>
              </a:rPr>
              <a:t>n_estimators</a:t>
            </a:r>
            <a:r>
              <a:rPr lang="en-US" sz="1800" dirty="0">
                <a:latin typeface="+mn-lt"/>
              </a:rPr>
              <a:t> used = 20, 50, 70, 100, 300, 500, 1000, </a:t>
            </a:r>
            <a:r>
              <a:rPr lang="en-US" sz="1800" dirty="0" err="1">
                <a:latin typeface="+mn-lt"/>
              </a:rPr>
              <a:t>max_depth</a:t>
            </a:r>
            <a:r>
              <a:rPr lang="en-US" sz="1800" dirty="0">
                <a:latin typeface="+mn-lt"/>
              </a:rPr>
              <a:t> = 3, 4, 5, 7, 8, 20, 15, 20 and </a:t>
            </a:r>
            <a:r>
              <a:rPr lang="en-US" sz="1800" dirty="0" err="1">
                <a:latin typeface="+mn-lt"/>
              </a:rPr>
              <a:t>learning_rate</a:t>
            </a:r>
            <a:r>
              <a:rPr lang="en-US" sz="1800" dirty="0">
                <a:latin typeface="+mn-lt"/>
              </a:rPr>
              <a:t> = 0.1, 0.3, 0.5, 0.01, 0.08, 0.003. The best accuracy results:</a:t>
            </a:r>
          </a:p>
          <a:p>
            <a:pPr algn="just"/>
            <a:r>
              <a:rPr lang="en-US" sz="1800" b="1" dirty="0">
                <a:latin typeface="+mn-lt"/>
              </a:rPr>
              <a:t>Training Accuracy – 73.54%</a:t>
            </a:r>
          </a:p>
          <a:p>
            <a:pPr algn="just"/>
            <a:r>
              <a:rPr lang="en-US" sz="1800" b="1" dirty="0">
                <a:latin typeface="+mn-lt"/>
              </a:rPr>
              <a:t>Testing Accuracy – 61.29%</a:t>
            </a:r>
          </a:p>
          <a:p>
            <a:pPr marL="0" indent="0" algn="just">
              <a:buNone/>
            </a:pPr>
            <a:endParaRPr lang="en-US" sz="2000" dirty="0">
              <a:latin typeface="+mn-lt"/>
            </a:endParaRPr>
          </a:p>
        </p:txBody>
      </p:sp>
      <p:sp>
        <p:nvSpPr>
          <p:cNvPr id="14" name="Title 3">
            <a:extLst>
              <a:ext uri="{FF2B5EF4-FFF2-40B4-BE49-F238E27FC236}">
                <a16:creationId xmlns:a16="http://schemas.microsoft.com/office/drawing/2014/main" id="{DAF63485-1D75-864A-A945-81064B619FDF}"/>
              </a:ext>
            </a:extLst>
          </p:cNvPr>
          <p:cNvSpPr>
            <a:spLocks noGrp="1"/>
          </p:cNvSpPr>
          <p:nvPr>
            <p:ph type="title"/>
          </p:nvPr>
        </p:nvSpPr>
        <p:spPr>
          <a:xfrm>
            <a:off x="294434" y="228244"/>
            <a:ext cx="11694581" cy="535863"/>
          </a:xfrm>
        </p:spPr>
        <p:txBody>
          <a:bodyPr/>
          <a:lstStyle/>
          <a:p>
            <a:pPr algn="l"/>
            <a:r>
              <a:rPr lang="en-US" dirty="0">
                <a:latin typeface="+mj-lt"/>
              </a:rPr>
              <a:t>AdaBoost Classifier</a:t>
            </a:r>
          </a:p>
        </p:txBody>
      </p:sp>
      <p:pic>
        <p:nvPicPr>
          <p:cNvPr id="6" name="Picture 5">
            <a:extLst>
              <a:ext uri="{FF2B5EF4-FFF2-40B4-BE49-F238E27FC236}">
                <a16:creationId xmlns:a16="http://schemas.microsoft.com/office/drawing/2014/main" id="{57FE904B-C6E0-4D5A-8368-8A18F4340CC6}"/>
              </a:ext>
            </a:extLst>
          </p:cNvPr>
          <p:cNvPicPr/>
          <p:nvPr/>
        </p:nvPicPr>
        <p:blipFill rotWithShape="1">
          <a:blip r:embed="rId2"/>
          <a:srcRect l="16560" t="40646" r="14210" b="50125"/>
          <a:stretch/>
        </p:blipFill>
        <p:spPr bwMode="auto">
          <a:xfrm>
            <a:off x="294434" y="1083916"/>
            <a:ext cx="10113287" cy="99998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486206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1">
            <a:extLst>
              <a:ext uri="{FF2B5EF4-FFF2-40B4-BE49-F238E27FC236}">
                <a16:creationId xmlns:a16="http://schemas.microsoft.com/office/drawing/2014/main" id="{B03DA75E-9F1B-476E-9790-44DEB8618E4C}"/>
              </a:ext>
            </a:extLst>
          </p:cNvPr>
          <p:cNvSpPr>
            <a:spLocks noGrp="1"/>
          </p:cNvSpPr>
          <p:nvPr>
            <p:ph type="body" sz="quarter" idx="12"/>
          </p:nvPr>
        </p:nvSpPr>
        <p:spPr>
          <a:xfrm>
            <a:off x="294435" y="981252"/>
            <a:ext cx="11694580" cy="5648504"/>
          </a:xfrm>
        </p:spPr>
        <p:txBody>
          <a:bodyPr/>
          <a:lstStyle/>
          <a:p>
            <a:pPr marL="0" indent="0">
              <a:buNone/>
            </a:pPr>
            <a:endParaRPr lang="en-US" sz="1800" dirty="0">
              <a:latin typeface="+mn-lt"/>
            </a:endParaRPr>
          </a:p>
          <a:p>
            <a:pPr marL="0" indent="0">
              <a:buNone/>
            </a:pPr>
            <a:endParaRPr lang="en-US" sz="1800" dirty="0">
              <a:latin typeface="+mn-lt"/>
            </a:endParaRPr>
          </a:p>
          <a:p>
            <a:pPr marL="0" indent="0">
              <a:buNone/>
            </a:pPr>
            <a:endParaRPr lang="en-US" sz="1800" dirty="0">
              <a:latin typeface="+mn-lt"/>
            </a:endParaRPr>
          </a:p>
          <a:p>
            <a:pPr marL="0" indent="0">
              <a:buNone/>
            </a:pPr>
            <a:endParaRPr lang="en-US" sz="1800" dirty="0">
              <a:latin typeface="+mn-lt"/>
            </a:endParaRPr>
          </a:p>
          <a:p>
            <a:pPr marL="0" indent="0">
              <a:buNone/>
            </a:pPr>
            <a:endParaRPr lang="en-US" sz="1800" dirty="0">
              <a:latin typeface="+mn-lt"/>
            </a:endParaRPr>
          </a:p>
          <a:p>
            <a:pPr marL="0" indent="0">
              <a:buNone/>
            </a:pPr>
            <a:endParaRPr lang="en-US" dirty="0"/>
          </a:p>
          <a:p>
            <a:pPr marL="0" indent="0">
              <a:buNone/>
            </a:pPr>
            <a:endParaRPr lang="en-US" dirty="0"/>
          </a:p>
          <a:p>
            <a:pPr marL="0" indent="0">
              <a:buNone/>
            </a:pPr>
            <a:r>
              <a:rPr lang="en-US" sz="1800" dirty="0">
                <a:latin typeface="+mn-lt"/>
              </a:rPr>
              <a:t>Stacking is an ensemble learning technique that combines multiple classification or regression models via a meta-classifier or a meta-regressor. The base level models are trained based on a complete training set, then the meta-model is trained on the outputs of the base level model as features.</a:t>
            </a:r>
          </a:p>
          <a:p>
            <a:pPr marL="0" indent="0">
              <a:buNone/>
            </a:pPr>
            <a:r>
              <a:rPr lang="en-US" sz="1800" dirty="0">
                <a:latin typeface="+mn-lt"/>
              </a:rPr>
              <a:t>With Stacking, the accuracy score were as below:</a:t>
            </a:r>
          </a:p>
          <a:p>
            <a:r>
              <a:rPr lang="en-US" sz="1800" b="1" dirty="0">
                <a:latin typeface="+mn-lt"/>
              </a:rPr>
              <a:t>Testing Accuracy Score – 0.43436010267693437</a:t>
            </a:r>
          </a:p>
          <a:p>
            <a:pPr marL="0" indent="0">
              <a:buNone/>
            </a:pPr>
            <a:endParaRPr lang="en-US" sz="2000" dirty="0">
              <a:latin typeface="+mn-lt"/>
            </a:endParaRPr>
          </a:p>
        </p:txBody>
      </p:sp>
      <p:sp>
        <p:nvSpPr>
          <p:cNvPr id="14" name="Title 3">
            <a:extLst>
              <a:ext uri="{FF2B5EF4-FFF2-40B4-BE49-F238E27FC236}">
                <a16:creationId xmlns:a16="http://schemas.microsoft.com/office/drawing/2014/main" id="{DAF63485-1D75-864A-A945-81064B619FDF}"/>
              </a:ext>
            </a:extLst>
          </p:cNvPr>
          <p:cNvSpPr>
            <a:spLocks noGrp="1"/>
          </p:cNvSpPr>
          <p:nvPr>
            <p:ph type="title"/>
          </p:nvPr>
        </p:nvSpPr>
        <p:spPr>
          <a:xfrm>
            <a:off x="294434" y="228244"/>
            <a:ext cx="11694581" cy="535863"/>
          </a:xfrm>
        </p:spPr>
        <p:txBody>
          <a:bodyPr/>
          <a:lstStyle/>
          <a:p>
            <a:pPr algn="l"/>
            <a:r>
              <a:rPr lang="en-US" dirty="0">
                <a:latin typeface="+mj-lt"/>
              </a:rPr>
              <a:t>Ensemble Method (Stacking)</a:t>
            </a:r>
          </a:p>
        </p:txBody>
      </p:sp>
      <p:pic>
        <p:nvPicPr>
          <p:cNvPr id="2" name="Picture 1">
            <a:extLst>
              <a:ext uri="{FF2B5EF4-FFF2-40B4-BE49-F238E27FC236}">
                <a16:creationId xmlns:a16="http://schemas.microsoft.com/office/drawing/2014/main" id="{D7CEA80C-88B6-46FB-ADB2-6E6A6497B682}"/>
              </a:ext>
            </a:extLst>
          </p:cNvPr>
          <p:cNvPicPr>
            <a:picLocks noChangeAspect="1"/>
          </p:cNvPicPr>
          <p:nvPr/>
        </p:nvPicPr>
        <p:blipFill rotWithShape="1">
          <a:blip r:embed="rId2"/>
          <a:srcRect l="16690" t="30107" r="60973" b="34529"/>
          <a:stretch/>
        </p:blipFill>
        <p:spPr>
          <a:xfrm>
            <a:off x="294434" y="888786"/>
            <a:ext cx="3087536" cy="2749655"/>
          </a:xfrm>
          <a:prstGeom prst="rect">
            <a:avLst/>
          </a:prstGeom>
        </p:spPr>
      </p:pic>
      <p:pic>
        <p:nvPicPr>
          <p:cNvPr id="4" name="Picture 3">
            <a:extLst>
              <a:ext uri="{FF2B5EF4-FFF2-40B4-BE49-F238E27FC236}">
                <a16:creationId xmlns:a16="http://schemas.microsoft.com/office/drawing/2014/main" id="{4461DB77-DADB-449E-A898-F407CFA10B22}"/>
              </a:ext>
            </a:extLst>
          </p:cNvPr>
          <p:cNvPicPr>
            <a:picLocks noChangeAspect="1"/>
          </p:cNvPicPr>
          <p:nvPr/>
        </p:nvPicPr>
        <p:blipFill rotWithShape="1">
          <a:blip r:embed="rId3"/>
          <a:srcRect l="16690" t="30407" r="60973" b="33179"/>
          <a:stretch/>
        </p:blipFill>
        <p:spPr>
          <a:xfrm>
            <a:off x="3658714" y="856572"/>
            <a:ext cx="2998596" cy="2749655"/>
          </a:xfrm>
          <a:prstGeom prst="rect">
            <a:avLst/>
          </a:prstGeom>
        </p:spPr>
      </p:pic>
      <p:pic>
        <p:nvPicPr>
          <p:cNvPr id="5" name="Picture 4">
            <a:extLst>
              <a:ext uri="{FF2B5EF4-FFF2-40B4-BE49-F238E27FC236}">
                <a16:creationId xmlns:a16="http://schemas.microsoft.com/office/drawing/2014/main" id="{CB480F36-8493-425B-886C-1F07100878C9}"/>
              </a:ext>
            </a:extLst>
          </p:cNvPr>
          <p:cNvPicPr>
            <a:picLocks noChangeAspect="1"/>
          </p:cNvPicPr>
          <p:nvPr/>
        </p:nvPicPr>
        <p:blipFill rotWithShape="1">
          <a:blip r:embed="rId4"/>
          <a:srcRect l="16690" t="42395" r="53639" b="32880"/>
          <a:stretch/>
        </p:blipFill>
        <p:spPr>
          <a:xfrm>
            <a:off x="6934054" y="856572"/>
            <a:ext cx="5054961" cy="2749655"/>
          </a:xfrm>
          <a:prstGeom prst="rect">
            <a:avLst/>
          </a:prstGeom>
        </p:spPr>
      </p:pic>
    </p:spTree>
    <p:extLst>
      <p:ext uri="{BB962C8B-B14F-4D97-AF65-F5344CB8AC3E}">
        <p14:creationId xmlns:p14="http://schemas.microsoft.com/office/powerpoint/2010/main" val="12285286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1">
            <a:extLst>
              <a:ext uri="{FF2B5EF4-FFF2-40B4-BE49-F238E27FC236}">
                <a16:creationId xmlns:a16="http://schemas.microsoft.com/office/drawing/2014/main" id="{B03DA75E-9F1B-476E-9790-44DEB8618E4C}"/>
              </a:ext>
            </a:extLst>
          </p:cNvPr>
          <p:cNvSpPr>
            <a:spLocks noGrp="1"/>
          </p:cNvSpPr>
          <p:nvPr>
            <p:ph type="body" sz="quarter" idx="12"/>
          </p:nvPr>
        </p:nvSpPr>
        <p:spPr>
          <a:xfrm>
            <a:off x="294435" y="981252"/>
            <a:ext cx="11694580" cy="765355"/>
          </a:xfrm>
        </p:spPr>
        <p:txBody>
          <a:bodyPr/>
          <a:lstStyle/>
          <a:p>
            <a:pPr marL="0" indent="0" algn="just">
              <a:buNone/>
            </a:pPr>
            <a:r>
              <a:rPr lang="en-US" sz="1800" dirty="0">
                <a:latin typeface="+mn-lt"/>
              </a:rPr>
              <a:t>Using Random Forest, the following bar graph was plotted representing the top 10 features based on their importance in determining the house price range.</a:t>
            </a:r>
          </a:p>
          <a:p>
            <a:pPr marL="0" indent="0" algn="just">
              <a:buNone/>
            </a:pPr>
            <a:endParaRPr lang="en-US" sz="1800" dirty="0">
              <a:latin typeface="+mn-lt"/>
            </a:endParaRPr>
          </a:p>
          <a:p>
            <a:pPr marL="0" indent="0" algn="just">
              <a:buNone/>
            </a:pPr>
            <a:endParaRPr lang="en-US" sz="1800" dirty="0">
              <a:latin typeface="+mn-lt"/>
            </a:endParaRPr>
          </a:p>
          <a:p>
            <a:pPr marL="0" indent="0" algn="just">
              <a:buNone/>
            </a:pPr>
            <a:endParaRPr lang="en-US" sz="1800" dirty="0">
              <a:latin typeface="+mn-lt"/>
            </a:endParaRPr>
          </a:p>
          <a:p>
            <a:pPr marL="0" indent="0" algn="just">
              <a:buNone/>
            </a:pPr>
            <a:endParaRPr lang="en-US" sz="1800" dirty="0">
              <a:latin typeface="+mn-lt"/>
            </a:endParaRPr>
          </a:p>
          <a:p>
            <a:pPr marL="0" indent="0" algn="just">
              <a:buNone/>
            </a:pPr>
            <a:endParaRPr lang="en-US" dirty="0"/>
          </a:p>
          <a:p>
            <a:pPr marL="0" indent="0" algn="just">
              <a:buNone/>
            </a:pPr>
            <a:endParaRPr lang="en-US" dirty="0"/>
          </a:p>
          <a:p>
            <a:pPr marL="0" indent="0" algn="just">
              <a:buNone/>
            </a:pPr>
            <a:endParaRPr lang="en-US" sz="2000" dirty="0">
              <a:latin typeface="+mn-lt"/>
            </a:endParaRPr>
          </a:p>
        </p:txBody>
      </p:sp>
      <p:sp>
        <p:nvSpPr>
          <p:cNvPr id="14" name="Title 3">
            <a:extLst>
              <a:ext uri="{FF2B5EF4-FFF2-40B4-BE49-F238E27FC236}">
                <a16:creationId xmlns:a16="http://schemas.microsoft.com/office/drawing/2014/main" id="{DAF63485-1D75-864A-A945-81064B619FDF}"/>
              </a:ext>
            </a:extLst>
          </p:cNvPr>
          <p:cNvSpPr>
            <a:spLocks noGrp="1"/>
          </p:cNvSpPr>
          <p:nvPr>
            <p:ph type="title"/>
          </p:nvPr>
        </p:nvSpPr>
        <p:spPr>
          <a:xfrm>
            <a:off x="294434" y="228244"/>
            <a:ext cx="11694581" cy="535863"/>
          </a:xfrm>
        </p:spPr>
        <p:txBody>
          <a:bodyPr/>
          <a:lstStyle/>
          <a:p>
            <a:pPr algn="l"/>
            <a:r>
              <a:rPr lang="en-US" dirty="0">
                <a:latin typeface="+mj-lt"/>
              </a:rPr>
              <a:t>Feature Importance</a:t>
            </a:r>
          </a:p>
        </p:txBody>
      </p:sp>
      <p:sp>
        <p:nvSpPr>
          <p:cNvPr id="7" name="TextBox 6">
            <a:extLst>
              <a:ext uri="{FF2B5EF4-FFF2-40B4-BE49-F238E27FC236}">
                <a16:creationId xmlns:a16="http://schemas.microsoft.com/office/drawing/2014/main" id="{AE485253-1EA1-4163-8F6C-6E08A65D2E3D}"/>
              </a:ext>
            </a:extLst>
          </p:cNvPr>
          <p:cNvSpPr txBox="1"/>
          <p:nvPr/>
        </p:nvSpPr>
        <p:spPr>
          <a:xfrm>
            <a:off x="5914590" y="1963750"/>
            <a:ext cx="6074425" cy="3416320"/>
          </a:xfrm>
          <a:prstGeom prst="rect">
            <a:avLst/>
          </a:prstGeom>
          <a:noFill/>
        </p:spPr>
        <p:txBody>
          <a:bodyPr wrap="square" rtlCol="0">
            <a:spAutoFit/>
          </a:bodyPr>
          <a:lstStyle/>
          <a:p>
            <a:pPr algn="just"/>
            <a:r>
              <a:rPr lang="en-US" dirty="0"/>
              <a:t>These 10 features are as below:</a:t>
            </a:r>
          </a:p>
          <a:p>
            <a:pPr algn="just"/>
            <a:r>
              <a:rPr lang="en-US" dirty="0"/>
              <a:t>PROTAXAMT - Monthly Property Tax Amount</a:t>
            </a:r>
          </a:p>
          <a:p>
            <a:pPr algn="just"/>
            <a:r>
              <a:rPr lang="en-US" dirty="0"/>
              <a:t>TOTHCAMT - Monthly Total Housing Cost</a:t>
            </a:r>
          </a:p>
          <a:p>
            <a:pPr algn="just"/>
            <a:r>
              <a:rPr lang="en-US" dirty="0"/>
              <a:t>INSURAMT - Monthly Homeowner or Renter Insurance Amount</a:t>
            </a:r>
          </a:p>
          <a:p>
            <a:pPr algn="just"/>
            <a:r>
              <a:rPr lang="en-US" dirty="0"/>
              <a:t>MORTAMT - Monthly Total Mortgage Amount (all mortgages)</a:t>
            </a:r>
          </a:p>
          <a:p>
            <a:pPr algn="just"/>
            <a:r>
              <a:rPr lang="en-US" dirty="0"/>
              <a:t>TOTBALAMT - Total Remaining Debt Across all Mortgages or Similar Debts for this Unit</a:t>
            </a:r>
          </a:p>
          <a:p>
            <a:pPr algn="just"/>
            <a:r>
              <a:rPr lang="en-US" dirty="0"/>
              <a:t>DIVISION - Census Division</a:t>
            </a:r>
          </a:p>
          <a:p>
            <a:pPr algn="just"/>
            <a:r>
              <a:rPr lang="en-US" dirty="0"/>
              <a:t>UNITSIZE - Unit Size (Square Feet)</a:t>
            </a:r>
          </a:p>
          <a:p>
            <a:pPr algn="just"/>
            <a:r>
              <a:rPr lang="en-US" dirty="0"/>
              <a:t>BATHROOMS - Number of Bathrooms in Unit</a:t>
            </a:r>
          </a:p>
          <a:p>
            <a:pPr algn="just"/>
            <a:r>
              <a:rPr lang="en-US" dirty="0"/>
              <a:t>FINCP - Family Income (Past 12 Months)</a:t>
            </a:r>
          </a:p>
          <a:p>
            <a:pPr algn="just"/>
            <a:r>
              <a:rPr lang="en-US" dirty="0"/>
              <a:t>HINCP - Household Income (Past 12 Months)</a:t>
            </a:r>
          </a:p>
        </p:txBody>
      </p:sp>
      <p:pic>
        <p:nvPicPr>
          <p:cNvPr id="9" name="Picture 8" descr="C:\Users\Monami\AppData\Local\Microsoft\Windows\INetCache\Content.MSO\FA5DDA18.tmp">
            <a:extLst>
              <a:ext uri="{FF2B5EF4-FFF2-40B4-BE49-F238E27FC236}">
                <a16:creationId xmlns:a16="http://schemas.microsoft.com/office/drawing/2014/main" id="{2FFEB2F4-43D9-4C30-87AE-AE017F170CE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99810" y="1963750"/>
            <a:ext cx="5714780" cy="3633463"/>
          </a:xfrm>
          <a:prstGeom prst="rect">
            <a:avLst/>
          </a:prstGeom>
          <a:noFill/>
          <a:ln>
            <a:noFill/>
          </a:ln>
        </p:spPr>
      </p:pic>
    </p:spTree>
    <p:extLst>
      <p:ext uri="{BB962C8B-B14F-4D97-AF65-F5344CB8AC3E}">
        <p14:creationId xmlns:p14="http://schemas.microsoft.com/office/powerpoint/2010/main" val="14594946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294433" y="1005785"/>
            <a:ext cx="11694582" cy="4996479"/>
          </a:xfrm>
        </p:spPr>
        <p:txBody>
          <a:bodyPr/>
          <a:lstStyle/>
          <a:p>
            <a:pPr algn="just"/>
            <a:r>
              <a:rPr lang="en-US" sz="2000" dirty="0">
                <a:latin typeface="+mn-lt"/>
                <a:cs typeface="Arial" panose="020B0604020202020204" pitchFamily="34" charset="0"/>
              </a:rPr>
              <a:t>A range of different models were explored, from relatively simple to more complex ones, with the goal of best predicting home price ranges but also utilizing different data science skills in the process.</a:t>
            </a:r>
          </a:p>
          <a:p>
            <a:pPr algn="just"/>
            <a:r>
              <a:rPr lang="en-US" sz="2000" dirty="0">
                <a:latin typeface="+mn-lt"/>
                <a:cs typeface="Arial" panose="020B0604020202020204" pitchFamily="34" charset="0"/>
              </a:rPr>
              <a:t>For this particular problem, the algorithm with best accuracy value is AdaBoost Classifier with test accuracy score of 61.29% and therefore it can be considered as a good classifier algorithm for house price range prediction problem. </a:t>
            </a:r>
          </a:p>
          <a:p>
            <a:pPr algn="just"/>
            <a:r>
              <a:rPr lang="en-US" sz="2000" dirty="0">
                <a:latin typeface="+mn-lt"/>
                <a:cs typeface="Arial" panose="020B0604020202020204" pitchFamily="34" charset="0"/>
              </a:rPr>
              <a:t>The Decision Tree Classifier is close enough with 60.60% accuracy score. </a:t>
            </a:r>
          </a:p>
          <a:p>
            <a:pPr algn="just"/>
            <a:r>
              <a:rPr lang="en-US" sz="2000" dirty="0">
                <a:latin typeface="+mn-lt"/>
                <a:cs typeface="Arial" panose="020B0604020202020204" pitchFamily="34" charset="0"/>
              </a:rPr>
              <a:t>Each algorithm was tuned with different hyper-parameter values and finally the best results for each were retained, thereby attaining hyper-parameter optimization.</a:t>
            </a:r>
          </a:p>
          <a:p>
            <a:pPr marL="0" indent="0" algn="just">
              <a:buNone/>
            </a:pPr>
            <a:endParaRPr lang="en-US" sz="2000" dirty="0">
              <a:solidFill>
                <a:srgbClr val="FF0000"/>
              </a:solidFill>
              <a:latin typeface="+mn-lt"/>
              <a:cs typeface="Arial" panose="020B0604020202020204" pitchFamily="34" charset="0"/>
            </a:endParaRPr>
          </a:p>
          <a:p>
            <a:pPr algn="just"/>
            <a:r>
              <a:rPr lang="en-US" sz="2000" dirty="0">
                <a:latin typeface="+mn-lt"/>
                <a:cs typeface="Arial" panose="020B0604020202020204" pitchFamily="34" charset="0"/>
              </a:rPr>
              <a:t>Github Repository - </a:t>
            </a:r>
            <a:r>
              <a:rPr lang="en-US" sz="2000" i="1" dirty="0">
                <a:latin typeface="+mn-lt"/>
                <a:cs typeface="Arial" panose="020B0604020202020204" pitchFamily="34" charset="0"/>
                <a:hlinkClick r:id="rId2"/>
              </a:rPr>
              <a:t>https://github.com/darpraithatha/House-Price-Range-Prediction</a:t>
            </a:r>
            <a:endParaRPr lang="en-US" sz="2000" i="1" dirty="0">
              <a:latin typeface="+mn-lt"/>
              <a:cs typeface="Arial" panose="020B0604020202020204" pitchFamily="34" charset="0"/>
            </a:endParaRPr>
          </a:p>
          <a:p>
            <a:pPr algn="just"/>
            <a:r>
              <a:rPr lang="en-US" sz="2000" dirty="0">
                <a:latin typeface="+mn-lt"/>
                <a:cs typeface="Arial" panose="020B0604020202020204" pitchFamily="34" charset="0"/>
              </a:rPr>
              <a:t>Google Drive - </a:t>
            </a:r>
            <a:r>
              <a:rPr lang="en-US" sz="2000" i="1" dirty="0">
                <a:latin typeface="+mn-lt"/>
                <a:cs typeface="Arial" panose="020B0604020202020204" pitchFamily="34" charset="0"/>
                <a:hlinkClick r:id="rId3"/>
              </a:rPr>
              <a:t>https://rb.gy/jdzjde</a:t>
            </a:r>
            <a:endParaRPr lang="en-US" sz="2000" i="1" dirty="0">
              <a:latin typeface="+mn-lt"/>
              <a:cs typeface="Arial" panose="020B0604020202020204" pitchFamily="34" charset="0"/>
            </a:endParaRPr>
          </a:p>
        </p:txBody>
      </p:sp>
      <p:sp>
        <p:nvSpPr>
          <p:cNvPr id="12" name="Title 3">
            <a:extLst>
              <a:ext uri="{FF2B5EF4-FFF2-40B4-BE49-F238E27FC236}">
                <a16:creationId xmlns:a16="http://schemas.microsoft.com/office/drawing/2014/main" id="{8556699E-C22C-2146-8A6C-B4A47FF78F21}"/>
              </a:ext>
            </a:extLst>
          </p:cNvPr>
          <p:cNvSpPr>
            <a:spLocks noGrp="1"/>
          </p:cNvSpPr>
          <p:nvPr>
            <p:ph type="title"/>
          </p:nvPr>
        </p:nvSpPr>
        <p:spPr>
          <a:xfrm>
            <a:off x="294434" y="228244"/>
            <a:ext cx="11694581" cy="535863"/>
          </a:xfrm>
        </p:spPr>
        <p:txBody>
          <a:bodyPr/>
          <a:lstStyle/>
          <a:p>
            <a:pPr algn="l"/>
            <a:r>
              <a:rPr lang="en-US" dirty="0">
                <a:latin typeface="+mj-lt"/>
              </a:rPr>
              <a:t>Conclusion</a:t>
            </a:r>
          </a:p>
        </p:txBody>
      </p:sp>
    </p:spTree>
    <p:extLst>
      <p:ext uri="{BB962C8B-B14F-4D97-AF65-F5344CB8AC3E}">
        <p14:creationId xmlns:p14="http://schemas.microsoft.com/office/powerpoint/2010/main" val="2084684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294434" y="1055680"/>
            <a:ext cx="6217471" cy="4996479"/>
          </a:xfrm>
        </p:spPr>
        <p:txBody>
          <a:bodyPr/>
          <a:lstStyle/>
          <a:p>
            <a:pPr marL="0" indent="0">
              <a:buNone/>
            </a:pPr>
            <a:r>
              <a:rPr lang="en-US" sz="1800" dirty="0">
                <a:latin typeface="+mn-lt"/>
              </a:rPr>
              <a:t>Each of the members had unique contributions towards the project. But there are areas where all three of us are working together as well.</a:t>
            </a:r>
          </a:p>
          <a:p>
            <a:pPr marL="0" indent="0">
              <a:buNone/>
            </a:pPr>
            <a:r>
              <a:rPr lang="en-US" sz="1800" dirty="0">
                <a:latin typeface="+mn-lt"/>
              </a:rPr>
              <a:t> </a:t>
            </a:r>
            <a:endParaRPr lang="en-US" sz="1800" b="1" dirty="0">
              <a:solidFill>
                <a:srgbClr val="FF0000"/>
              </a:solidFill>
              <a:latin typeface="+mn-lt"/>
            </a:endParaRPr>
          </a:p>
          <a:p>
            <a:r>
              <a:rPr lang="en-US" sz="1800" dirty="0" err="1">
                <a:latin typeface="+mn-lt"/>
              </a:rPr>
              <a:t>Darp</a:t>
            </a:r>
            <a:r>
              <a:rPr lang="en-US" sz="1800" dirty="0">
                <a:latin typeface="+mn-lt"/>
              </a:rPr>
              <a:t> </a:t>
            </a:r>
            <a:r>
              <a:rPr lang="en-US" sz="1800" dirty="0" err="1">
                <a:latin typeface="+mn-lt"/>
              </a:rPr>
              <a:t>Raithatha</a:t>
            </a:r>
            <a:r>
              <a:rPr lang="en-US" sz="1800" dirty="0">
                <a:latin typeface="+mn-lt"/>
              </a:rPr>
              <a:t> is responsible for preliminary research, gathering information, correlation determination, external materials to refer to, model evaluation and code testing. </a:t>
            </a:r>
          </a:p>
          <a:p>
            <a:pPr marL="0" indent="0">
              <a:buNone/>
            </a:pPr>
            <a:endParaRPr lang="en-US" sz="1800" b="1" dirty="0">
              <a:solidFill>
                <a:srgbClr val="FF0000"/>
              </a:solidFill>
              <a:latin typeface="+mn-lt"/>
            </a:endParaRPr>
          </a:p>
          <a:p>
            <a:r>
              <a:rPr lang="en-US" sz="1800" dirty="0">
                <a:latin typeface="+mn-lt"/>
              </a:rPr>
              <a:t>Likith Nandigam is responsible for cleaning the dataset, compiling the code, code testing, result extraction, and documentation. </a:t>
            </a:r>
          </a:p>
          <a:p>
            <a:endParaRPr lang="en-US" sz="1800" b="1" dirty="0">
              <a:solidFill>
                <a:srgbClr val="FF0000"/>
              </a:solidFill>
              <a:latin typeface="+mn-lt"/>
            </a:endParaRPr>
          </a:p>
          <a:p>
            <a:r>
              <a:rPr lang="en-US" sz="1800" dirty="0">
                <a:latin typeface="+mn-lt"/>
              </a:rPr>
              <a:t>Monami Mukhopadhyay is responsible for code testing, result extraction, project compilation, documentation, gathering and implementing references. </a:t>
            </a:r>
          </a:p>
          <a:p>
            <a:pPr marL="0" indent="0">
              <a:buNone/>
            </a:pPr>
            <a:endParaRPr lang="en-US" sz="2000" dirty="0">
              <a:latin typeface="+mn-lt"/>
            </a:endParaRPr>
          </a:p>
        </p:txBody>
      </p:sp>
      <p:pic>
        <p:nvPicPr>
          <p:cNvPr id="1028" name="Picture 4" descr="Image result for teamwork pic">
            <a:extLst>
              <a:ext uri="{FF2B5EF4-FFF2-40B4-BE49-F238E27FC236}">
                <a16:creationId xmlns:a16="http://schemas.microsoft.com/office/drawing/2014/main" id="{E22C7699-B651-49F2-84F3-FD446CFFF3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67946" y="1158420"/>
            <a:ext cx="4541159" cy="4541159"/>
          </a:xfrm>
          <a:prstGeom prst="rect">
            <a:avLst/>
          </a:prstGeom>
          <a:noFill/>
          <a:extLst>
            <a:ext uri="{909E8E84-426E-40DD-AFC4-6F175D3DCCD1}">
              <a14:hiddenFill xmlns:a14="http://schemas.microsoft.com/office/drawing/2010/main">
                <a:solidFill>
                  <a:srgbClr val="FFFFFF"/>
                </a:solidFill>
              </a14:hiddenFill>
            </a:ext>
          </a:extLst>
        </p:spPr>
      </p:pic>
      <p:sp>
        <p:nvSpPr>
          <p:cNvPr id="9" name="Title 3">
            <a:extLst>
              <a:ext uri="{FF2B5EF4-FFF2-40B4-BE49-F238E27FC236}">
                <a16:creationId xmlns:a16="http://schemas.microsoft.com/office/drawing/2014/main" id="{C6F0FFF8-74B1-FD49-8DB2-463C07484BC2}"/>
              </a:ext>
            </a:extLst>
          </p:cNvPr>
          <p:cNvSpPr>
            <a:spLocks noGrp="1"/>
          </p:cNvSpPr>
          <p:nvPr>
            <p:ph type="title"/>
          </p:nvPr>
        </p:nvSpPr>
        <p:spPr>
          <a:xfrm>
            <a:off x="294434" y="228244"/>
            <a:ext cx="11694581" cy="535863"/>
          </a:xfrm>
        </p:spPr>
        <p:txBody>
          <a:bodyPr/>
          <a:lstStyle/>
          <a:p>
            <a:r>
              <a:rPr lang="en-US" dirty="0">
                <a:latin typeface="+mj-lt"/>
              </a:rPr>
              <a:t>Individual Contribution</a:t>
            </a:r>
          </a:p>
        </p:txBody>
      </p:sp>
    </p:spTree>
    <p:extLst>
      <p:ext uri="{BB962C8B-B14F-4D97-AF65-F5344CB8AC3E}">
        <p14:creationId xmlns:p14="http://schemas.microsoft.com/office/powerpoint/2010/main" val="28278350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1" y="5240939"/>
            <a:ext cx="12188825" cy="1298388"/>
          </a:xfrm>
        </p:spPr>
        <p:txBody>
          <a:bodyPr/>
          <a:lstStyle/>
          <a:p>
            <a:r>
              <a:rPr lang="en-US" sz="4800" b="1" dirty="0">
                <a:solidFill>
                  <a:srgbClr val="90152A"/>
                </a:solidFill>
                <a:latin typeface="+mj-lt"/>
              </a:rPr>
              <a:t>Thank you</a:t>
            </a:r>
          </a:p>
        </p:txBody>
      </p:sp>
    </p:spTree>
    <p:extLst>
      <p:ext uri="{BB962C8B-B14F-4D97-AF65-F5344CB8AC3E}">
        <p14:creationId xmlns:p14="http://schemas.microsoft.com/office/powerpoint/2010/main" val="2216746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294434" y="1447223"/>
            <a:ext cx="6176853" cy="4385167"/>
          </a:xfrm>
        </p:spPr>
        <p:txBody>
          <a:bodyPr/>
          <a:lstStyle/>
          <a:p>
            <a:pPr marL="0" indent="0" algn="just">
              <a:buNone/>
            </a:pPr>
            <a:r>
              <a:rPr lang="en-US" sz="1800" b="1" dirty="0">
                <a:latin typeface="+mn-lt"/>
              </a:rPr>
              <a:t>Problem:</a:t>
            </a:r>
          </a:p>
          <a:p>
            <a:pPr algn="just"/>
            <a:r>
              <a:rPr lang="en-US" sz="1800" dirty="0">
                <a:latin typeface="+mn-lt"/>
              </a:rPr>
              <a:t>The right price to sell a house</a:t>
            </a:r>
          </a:p>
          <a:p>
            <a:pPr algn="just"/>
            <a:r>
              <a:rPr lang="en-US" sz="1800" dirty="0">
                <a:latin typeface="+mn-lt"/>
              </a:rPr>
              <a:t>Having a computer algorithm do this is a more optimized way of doing this</a:t>
            </a:r>
          </a:p>
          <a:p>
            <a:pPr marL="0" indent="0" algn="just">
              <a:buNone/>
            </a:pPr>
            <a:r>
              <a:rPr lang="en-US" sz="1800" b="1" dirty="0">
                <a:latin typeface="+mn-lt"/>
              </a:rPr>
              <a:t>Solution:</a:t>
            </a:r>
          </a:p>
          <a:p>
            <a:pPr algn="just"/>
            <a:r>
              <a:rPr lang="en-US" sz="1800" dirty="0">
                <a:latin typeface="+mn-lt"/>
              </a:rPr>
              <a:t>The main goal of this project is to predict the range of selling price of house with a high degree of predictive accuracy using various Machine Learning methods. </a:t>
            </a:r>
          </a:p>
          <a:p>
            <a:pPr algn="just"/>
            <a:r>
              <a:rPr lang="en-US" sz="1800" dirty="0">
                <a:latin typeface="+mn-lt"/>
              </a:rPr>
              <a:t>Given house sale data or explanatory variable such as number of bedrooms, number of bathrooms in unit, housing cost, annual commuting cost etc., we build our model. </a:t>
            </a:r>
          </a:p>
          <a:p>
            <a:pPr algn="just"/>
            <a:r>
              <a:rPr lang="en-US" sz="1800" dirty="0">
                <a:latin typeface="+mn-lt"/>
              </a:rPr>
              <a:t>The model is then evaluated with respect to test data, and plot the prediction and coefficients. In this way, the value of a  house can be calculated in a given geographical area.</a:t>
            </a:r>
          </a:p>
        </p:txBody>
      </p:sp>
      <p:sp>
        <p:nvSpPr>
          <p:cNvPr id="4" name="Title 3"/>
          <p:cNvSpPr>
            <a:spLocks noGrp="1"/>
          </p:cNvSpPr>
          <p:nvPr>
            <p:ph type="title"/>
          </p:nvPr>
        </p:nvSpPr>
        <p:spPr>
          <a:xfrm>
            <a:off x="294434" y="228244"/>
            <a:ext cx="11694581" cy="535863"/>
          </a:xfrm>
        </p:spPr>
        <p:txBody>
          <a:bodyPr/>
          <a:lstStyle/>
          <a:p>
            <a:pPr algn="l"/>
            <a:r>
              <a:rPr lang="en-US" dirty="0">
                <a:latin typeface="+mj-lt"/>
              </a:rPr>
              <a:t>Problem Description</a:t>
            </a:r>
          </a:p>
        </p:txBody>
      </p:sp>
      <p:sp>
        <p:nvSpPr>
          <p:cNvPr id="5" name="Text Placeholder 4"/>
          <p:cNvSpPr>
            <a:spLocks noGrp="1"/>
          </p:cNvSpPr>
          <p:nvPr>
            <p:ph type="body" sz="quarter" idx="13"/>
          </p:nvPr>
        </p:nvSpPr>
        <p:spPr>
          <a:xfrm>
            <a:off x="1588891" y="1536432"/>
            <a:ext cx="9764792" cy="408060"/>
          </a:xfrm>
        </p:spPr>
        <p:txBody>
          <a:bodyPr/>
          <a:lstStyle/>
          <a:p>
            <a:pPr algn="ctr"/>
            <a:r>
              <a:rPr lang="en-US" sz="2800" b="1" dirty="0">
                <a:solidFill>
                  <a:srgbClr val="0070C0"/>
                </a:solidFill>
                <a:latin typeface="Comic Sans MS" panose="030F0702030302020204" pitchFamily="66" charset="0"/>
              </a:rPr>
              <a:t>         </a:t>
            </a:r>
          </a:p>
        </p:txBody>
      </p:sp>
      <p:pic>
        <p:nvPicPr>
          <p:cNvPr id="8" name="Picture 7" descr="A screenshot of a cell phone&#10;&#10;Description automatically generated">
            <a:extLst>
              <a:ext uri="{FF2B5EF4-FFF2-40B4-BE49-F238E27FC236}">
                <a16:creationId xmlns:a16="http://schemas.microsoft.com/office/drawing/2014/main" id="{E947B013-56DE-44DD-B715-66798A73078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3687" b="37977"/>
          <a:stretch/>
        </p:blipFill>
        <p:spPr>
          <a:xfrm>
            <a:off x="6141724" y="1447223"/>
            <a:ext cx="6216099" cy="4523596"/>
          </a:xfrm>
          <a:prstGeom prst="rect">
            <a:avLst/>
          </a:prstGeom>
        </p:spPr>
      </p:pic>
    </p:spTree>
    <p:extLst>
      <p:ext uri="{BB962C8B-B14F-4D97-AF65-F5344CB8AC3E}">
        <p14:creationId xmlns:p14="http://schemas.microsoft.com/office/powerpoint/2010/main" val="22230007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294434" y="1255093"/>
            <a:ext cx="6217471" cy="4996479"/>
          </a:xfrm>
        </p:spPr>
        <p:txBody>
          <a:bodyPr/>
          <a:lstStyle/>
          <a:p>
            <a:pPr marL="0" indent="0" algn="just">
              <a:buNone/>
            </a:pPr>
            <a:r>
              <a:rPr lang="en-US" sz="1800" b="1" dirty="0">
                <a:latin typeface="+mn-lt"/>
              </a:rPr>
              <a:t>Dataset</a:t>
            </a:r>
          </a:p>
          <a:p>
            <a:pPr algn="just"/>
            <a:r>
              <a:rPr lang="en-US" sz="1800" dirty="0">
                <a:latin typeface="+mn-lt"/>
              </a:rPr>
              <a:t>American Housing Survey 2017 data (household.csv in AHS 2017 National PUF v3.0 CSV.zip)</a:t>
            </a:r>
          </a:p>
          <a:p>
            <a:pPr algn="just"/>
            <a:r>
              <a:rPr lang="en-US" sz="1800" dirty="0" err="1">
                <a:latin typeface="+mn-lt"/>
              </a:rPr>
              <a:t>RangeIndex</a:t>
            </a:r>
            <a:r>
              <a:rPr lang="en-US" sz="1800" dirty="0">
                <a:latin typeface="+mn-lt"/>
              </a:rPr>
              <a:t>: 66752 entries, 0 to 66751</a:t>
            </a:r>
          </a:p>
          <a:p>
            <a:pPr algn="just"/>
            <a:r>
              <a:rPr lang="en-US" sz="1800" dirty="0">
                <a:latin typeface="+mn-lt"/>
              </a:rPr>
              <a:t>Columns: 1090 entries</a:t>
            </a:r>
          </a:p>
          <a:p>
            <a:pPr marL="0" indent="0" algn="just">
              <a:buNone/>
            </a:pPr>
            <a:r>
              <a:rPr lang="en-US" sz="1800" b="1" dirty="0">
                <a:latin typeface="+mn-lt"/>
              </a:rPr>
              <a:t>Data Exploration</a:t>
            </a:r>
          </a:p>
          <a:p>
            <a:pPr algn="just"/>
            <a:r>
              <a:rPr lang="en-US" sz="1800" dirty="0">
                <a:latin typeface="+mn-lt"/>
              </a:rPr>
              <a:t>Some of the features can be summarized as:</a:t>
            </a:r>
          </a:p>
          <a:p>
            <a:pPr marL="0" indent="0" algn="just">
              <a:buNone/>
            </a:pPr>
            <a:r>
              <a:rPr lang="en-US" sz="1800" dirty="0">
                <a:latin typeface="+mn-lt"/>
              </a:rPr>
              <a:t>      MARKETVAL (target column) – Current market value of unit</a:t>
            </a:r>
          </a:p>
          <a:p>
            <a:pPr marL="0" indent="0" algn="just">
              <a:buNone/>
            </a:pPr>
            <a:r>
              <a:rPr lang="en-US" sz="1800" dirty="0">
                <a:latin typeface="+mn-lt"/>
              </a:rPr>
              <a:t>      PROTAXAMT – Monthly property tax amount</a:t>
            </a:r>
          </a:p>
          <a:p>
            <a:pPr marL="0" indent="0" algn="just">
              <a:buNone/>
            </a:pPr>
            <a:r>
              <a:rPr lang="en-US" sz="1800" dirty="0">
                <a:latin typeface="+mn-lt"/>
              </a:rPr>
              <a:t>      BEDROOMS – Number of bedrooms in unit</a:t>
            </a:r>
          </a:p>
          <a:p>
            <a:pPr marL="0" indent="0" algn="just">
              <a:buNone/>
            </a:pPr>
            <a:r>
              <a:rPr lang="en-US" sz="1800" dirty="0">
                <a:latin typeface="+mn-lt"/>
              </a:rPr>
              <a:t>      HINCP - Household Income (past 12 months)</a:t>
            </a:r>
          </a:p>
          <a:p>
            <a:pPr algn="just">
              <a:buFont typeface="Wingdings" panose="05000000000000000000" pitchFamily="2" charset="2"/>
              <a:buChar char="q"/>
            </a:pPr>
            <a:endParaRPr lang="en-US" sz="2000" dirty="0">
              <a:latin typeface="+mn-lt"/>
            </a:endParaRPr>
          </a:p>
        </p:txBody>
      </p:sp>
      <p:pic>
        <p:nvPicPr>
          <p:cNvPr id="6" name="Picture 5">
            <a:extLst>
              <a:ext uri="{FF2B5EF4-FFF2-40B4-BE49-F238E27FC236}">
                <a16:creationId xmlns:a16="http://schemas.microsoft.com/office/drawing/2014/main" id="{E5854908-1FA0-4749-B410-016691C54A89}"/>
              </a:ext>
            </a:extLst>
          </p:cNvPr>
          <p:cNvPicPr/>
          <p:nvPr/>
        </p:nvPicPr>
        <p:blipFill rotWithShape="1">
          <a:blip r:embed="rId2"/>
          <a:srcRect l="16495" t="30087" r="63081" b="42562"/>
          <a:stretch/>
        </p:blipFill>
        <p:spPr bwMode="auto">
          <a:xfrm>
            <a:off x="9280683" y="1224958"/>
            <a:ext cx="2708332" cy="2056007"/>
          </a:xfrm>
          <a:prstGeom prst="rect">
            <a:avLst/>
          </a:prstGeom>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DEDB7AFD-6074-4AF4-951C-1D846CB5148F}"/>
              </a:ext>
            </a:extLst>
          </p:cNvPr>
          <p:cNvPicPr/>
          <p:nvPr/>
        </p:nvPicPr>
        <p:blipFill rotWithShape="1">
          <a:blip r:embed="rId3"/>
          <a:srcRect l="1536" t="35560" r="37880" b="21955"/>
          <a:stretch/>
        </p:blipFill>
        <p:spPr bwMode="auto">
          <a:xfrm>
            <a:off x="6410520" y="3429000"/>
            <a:ext cx="5578495" cy="2157761"/>
          </a:xfrm>
          <a:prstGeom prst="rect">
            <a:avLst/>
          </a:prstGeom>
          <a:ln>
            <a:noFill/>
          </a:ln>
          <a:extLst>
            <a:ext uri="{53640926-AAD7-44D8-BBD7-CCE9431645EC}">
              <a14:shadowObscured xmlns:a14="http://schemas.microsoft.com/office/drawing/2010/main"/>
            </a:ext>
          </a:extLst>
        </p:spPr>
      </p:pic>
      <p:sp>
        <p:nvSpPr>
          <p:cNvPr id="7" name="Title 3">
            <a:extLst>
              <a:ext uri="{FF2B5EF4-FFF2-40B4-BE49-F238E27FC236}">
                <a16:creationId xmlns:a16="http://schemas.microsoft.com/office/drawing/2014/main" id="{C466B519-FB73-DD47-93E4-ADCCE33D9E6E}"/>
              </a:ext>
            </a:extLst>
          </p:cNvPr>
          <p:cNvSpPr txBox="1">
            <a:spLocks/>
          </p:cNvSpPr>
          <p:nvPr/>
        </p:nvSpPr>
        <p:spPr>
          <a:xfrm>
            <a:off x="294434" y="228244"/>
            <a:ext cx="11694581" cy="535863"/>
          </a:xfrm>
          <a:prstGeom prst="rect">
            <a:avLst/>
          </a:prstGeom>
        </p:spPr>
        <p:txBody>
          <a:bodyPr/>
          <a:lstStyle>
            <a:lvl1pPr algn="l" defTabSz="457200" rtl="0" eaLnBrk="1" latinLnBrk="0" hangingPunct="1">
              <a:spcBef>
                <a:spcPct val="0"/>
              </a:spcBef>
              <a:buNone/>
              <a:defRPr sz="3000" b="1" i="0" kern="1200">
                <a:solidFill>
                  <a:schemeClr val="tx1"/>
                </a:solidFill>
                <a:latin typeface="Arial"/>
                <a:ea typeface="+mj-ea"/>
                <a:cs typeface="Arial"/>
              </a:defRPr>
            </a:lvl1pPr>
          </a:lstStyle>
          <a:p>
            <a:r>
              <a:rPr lang="en-US" dirty="0">
                <a:latin typeface="+mj-lt"/>
              </a:rPr>
              <a:t>Dataset Description</a:t>
            </a:r>
          </a:p>
        </p:txBody>
      </p:sp>
    </p:spTree>
    <p:extLst>
      <p:ext uri="{BB962C8B-B14F-4D97-AF65-F5344CB8AC3E}">
        <p14:creationId xmlns:p14="http://schemas.microsoft.com/office/powerpoint/2010/main" val="3318270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294434" y="1040769"/>
            <a:ext cx="6630569" cy="4996479"/>
          </a:xfrm>
        </p:spPr>
        <p:txBody>
          <a:bodyPr/>
          <a:lstStyle/>
          <a:p>
            <a:pPr marL="0" indent="0" algn="just">
              <a:buNone/>
            </a:pPr>
            <a:r>
              <a:rPr lang="en-US" sz="1800" b="1" dirty="0">
                <a:latin typeface="+mn-lt"/>
              </a:rPr>
              <a:t>Data Cleaning</a:t>
            </a:r>
          </a:p>
          <a:p>
            <a:pPr algn="just"/>
            <a:r>
              <a:rPr lang="en-US" sz="1800" dirty="0">
                <a:latin typeface="+mn-lt"/>
              </a:rPr>
              <a:t>It is necessary to clean a dataset to make it free from erroneous or irrelevant data; by filling up missing values, removing rows and reducing data size - the final dataset was 36358 rows X 526 columns</a:t>
            </a:r>
          </a:p>
          <a:p>
            <a:pPr marL="0" indent="0" algn="just">
              <a:buNone/>
            </a:pPr>
            <a:endParaRPr lang="en-US" sz="1800" dirty="0">
              <a:latin typeface="+mn-lt"/>
            </a:endParaRPr>
          </a:p>
          <a:p>
            <a:pPr marL="0" indent="0" algn="just">
              <a:buNone/>
            </a:pPr>
            <a:r>
              <a:rPr lang="en-US" sz="1800" b="1" dirty="0">
                <a:latin typeface="+mn-lt"/>
              </a:rPr>
              <a:t>Feature Observation</a:t>
            </a:r>
          </a:p>
          <a:p>
            <a:pPr algn="just"/>
            <a:r>
              <a:rPr lang="en-US" sz="1800" dirty="0">
                <a:latin typeface="+mn-lt"/>
              </a:rPr>
              <a:t>All features were evaluated to reduce the dimensionality of the dataset and to check which amongst all features is the most correlated feature for price prediction.</a:t>
            </a:r>
          </a:p>
          <a:p>
            <a:pPr marL="0" indent="0" algn="just">
              <a:buNone/>
            </a:pPr>
            <a:endParaRPr lang="en-US" sz="1800" b="1" dirty="0">
              <a:latin typeface="+mn-lt"/>
            </a:endParaRPr>
          </a:p>
          <a:p>
            <a:pPr marL="0" indent="0" algn="just">
              <a:buNone/>
            </a:pPr>
            <a:r>
              <a:rPr lang="en-US" sz="1800" b="1" dirty="0">
                <a:latin typeface="+mn-lt"/>
              </a:rPr>
              <a:t>Refine Data</a:t>
            </a:r>
          </a:p>
          <a:p>
            <a:pPr algn="just"/>
            <a:r>
              <a:rPr lang="en-US" sz="1800" dirty="0">
                <a:latin typeface="+mn-lt"/>
              </a:rPr>
              <a:t>Critical analysis of the data was necessary to derive relevant statistics. Then the data was then checked for inconsistencies and removed accordingly.</a:t>
            </a:r>
          </a:p>
          <a:p>
            <a:pPr marL="0" indent="0" algn="just">
              <a:buNone/>
            </a:pPr>
            <a:endParaRPr lang="en-US" sz="2000" dirty="0">
              <a:latin typeface="+mn-lt"/>
            </a:endParaRPr>
          </a:p>
        </p:txBody>
      </p:sp>
      <p:sp>
        <p:nvSpPr>
          <p:cNvPr id="12" name="Title 3">
            <a:extLst>
              <a:ext uri="{FF2B5EF4-FFF2-40B4-BE49-F238E27FC236}">
                <a16:creationId xmlns:a16="http://schemas.microsoft.com/office/drawing/2014/main" id="{8556699E-C22C-2146-8A6C-B4A47FF78F21}"/>
              </a:ext>
            </a:extLst>
          </p:cNvPr>
          <p:cNvSpPr>
            <a:spLocks noGrp="1"/>
          </p:cNvSpPr>
          <p:nvPr>
            <p:ph type="title"/>
          </p:nvPr>
        </p:nvSpPr>
        <p:spPr>
          <a:xfrm>
            <a:off x="294434" y="228244"/>
            <a:ext cx="11694581" cy="535863"/>
          </a:xfrm>
        </p:spPr>
        <p:txBody>
          <a:bodyPr/>
          <a:lstStyle/>
          <a:p>
            <a:pPr algn="l"/>
            <a:r>
              <a:rPr lang="en-US" dirty="0">
                <a:latin typeface="+mj-lt"/>
              </a:rPr>
              <a:t>Data Handling</a:t>
            </a:r>
          </a:p>
        </p:txBody>
      </p:sp>
      <p:pic>
        <p:nvPicPr>
          <p:cNvPr id="7" name="Picture 3">
            <a:extLst>
              <a:ext uri="{FF2B5EF4-FFF2-40B4-BE49-F238E27FC236}">
                <a16:creationId xmlns:a16="http://schemas.microsoft.com/office/drawing/2014/main" id="{36269009-CC74-4565-8AD3-6FF77CD0CA7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9619" b="5373"/>
          <a:stretch/>
        </p:blipFill>
        <p:spPr bwMode="auto">
          <a:xfrm>
            <a:off x="8399991" y="3973045"/>
            <a:ext cx="3089338" cy="226048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6EBEEAAD-C63C-4841-AFC1-198305AEA5ED}"/>
              </a:ext>
            </a:extLst>
          </p:cNvPr>
          <p:cNvPicPr/>
          <p:nvPr/>
        </p:nvPicPr>
        <p:blipFill rotWithShape="1">
          <a:blip r:embed="rId3"/>
          <a:srcRect l="16773" t="28870" r="35002" b="11871"/>
          <a:stretch/>
        </p:blipFill>
        <p:spPr bwMode="auto">
          <a:xfrm>
            <a:off x="7690962" y="1289307"/>
            <a:ext cx="3798367" cy="268373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80139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294434" y="1139347"/>
            <a:ext cx="6630569" cy="4996479"/>
          </a:xfrm>
        </p:spPr>
        <p:txBody>
          <a:bodyPr/>
          <a:lstStyle/>
          <a:p>
            <a:pPr marL="0" indent="0" algn="just">
              <a:buNone/>
            </a:pPr>
            <a:r>
              <a:rPr lang="en-US" sz="1800" dirty="0">
                <a:latin typeface="+mn-lt"/>
              </a:rPr>
              <a:t>In order to predict the price range for houses, the entire range of MARKETVAL values was divided into smaller ranges and encoded them into set of classes - [1, 2, 3, 4, 5, 6, 7, 13].</a:t>
            </a:r>
          </a:p>
          <a:p>
            <a:pPr marL="0" indent="0" algn="just">
              <a:buNone/>
            </a:pPr>
            <a:endParaRPr lang="en-US" sz="2000" dirty="0">
              <a:latin typeface="+mn-lt"/>
            </a:endParaRPr>
          </a:p>
        </p:txBody>
      </p:sp>
      <p:sp>
        <p:nvSpPr>
          <p:cNvPr id="12" name="Title 3">
            <a:extLst>
              <a:ext uri="{FF2B5EF4-FFF2-40B4-BE49-F238E27FC236}">
                <a16:creationId xmlns:a16="http://schemas.microsoft.com/office/drawing/2014/main" id="{8556699E-C22C-2146-8A6C-B4A47FF78F21}"/>
              </a:ext>
            </a:extLst>
          </p:cNvPr>
          <p:cNvSpPr>
            <a:spLocks noGrp="1"/>
          </p:cNvSpPr>
          <p:nvPr>
            <p:ph type="title"/>
          </p:nvPr>
        </p:nvSpPr>
        <p:spPr>
          <a:xfrm>
            <a:off x="294434" y="228244"/>
            <a:ext cx="11694581" cy="535863"/>
          </a:xfrm>
        </p:spPr>
        <p:txBody>
          <a:bodyPr/>
          <a:lstStyle/>
          <a:p>
            <a:pPr algn="l"/>
            <a:r>
              <a:rPr lang="en-US" dirty="0">
                <a:latin typeface="+mj-lt"/>
              </a:rPr>
              <a:t>Feature Encoding</a:t>
            </a:r>
          </a:p>
        </p:txBody>
      </p:sp>
      <p:pic>
        <p:nvPicPr>
          <p:cNvPr id="6" name="Picture 5">
            <a:extLst>
              <a:ext uri="{FF2B5EF4-FFF2-40B4-BE49-F238E27FC236}">
                <a16:creationId xmlns:a16="http://schemas.microsoft.com/office/drawing/2014/main" id="{E00F1558-A7C5-43FC-A64D-1E4437320713}"/>
              </a:ext>
            </a:extLst>
          </p:cNvPr>
          <p:cNvPicPr/>
          <p:nvPr/>
        </p:nvPicPr>
        <p:blipFill rotWithShape="1">
          <a:blip r:embed="rId2"/>
          <a:srcRect l="14530" t="31149" r="50641" b="22127"/>
          <a:stretch/>
        </p:blipFill>
        <p:spPr bwMode="auto">
          <a:xfrm>
            <a:off x="1009769" y="2353616"/>
            <a:ext cx="5199897" cy="3782210"/>
          </a:xfrm>
          <a:prstGeom prst="rect">
            <a:avLst/>
          </a:prstGeom>
          <a:ln>
            <a:noFill/>
          </a:ln>
          <a:extLst>
            <a:ext uri="{53640926-AAD7-44D8-BBD7-CCE9431645EC}">
              <a14:shadowObscured xmlns:a14="http://schemas.microsoft.com/office/drawing/2010/main"/>
            </a:ext>
          </a:extLst>
        </p:spPr>
      </p:pic>
      <p:pic>
        <p:nvPicPr>
          <p:cNvPr id="1030" name="Picture 6">
            <a:extLst>
              <a:ext uri="{FF2B5EF4-FFF2-40B4-BE49-F238E27FC236}">
                <a16:creationId xmlns:a16="http://schemas.microsoft.com/office/drawing/2014/main" id="{FD4D865E-0660-460A-B698-7856C9F65F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65534" y="1267617"/>
            <a:ext cx="3423481" cy="222039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13198C8C-69CE-4AA6-A80E-D26E66EC36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65534" y="4054837"/>
            <a:ext cx="3423481" cy="222840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A1908CF-818C-4871-B00B-89DE1D440999}"/>
              </a:ext>
            </a:extLst>
          </p:cNvPr>
          <p:cNvSpPr txBox="1"/>
          <p:nvPr/>
        </p:nvSpPr>
        <p:spPr>
          <a:xfrm>
            <a:off x="9955615" y="1012086"/>
            <a:ext cx="643318" cy="369332"/>
          </a:xfrm>
          <a:prstGeom prst="rect">
            <a:avLst/>
          </a:prstGeom>
          <a:noFill/>
        </p:spPr>
        <p:txBody>
          <a:bodyPr wrap="none" rtlCol="0">
            <a:spAutoFit/>
          </a:bodyPr>
          <a:lstStyle/>
          <a:p>
            <a:r>
              <a:rPr lang="en-US" dirty="0"/>
              <a:t>Train</a:t>
            </a:r>
          </a:p>
        </p:txBody>
      </p:sp>
      <p:sp>
        <p:nvSpPr>
          <p:cNvPr id="13" name="TextBox 12">
            <a:extLst>
              <a:ext uri="{FF2B5EF4-FFF2-40B4-BE49-F238E27FC236}">
                <a16:creationId xmlns:a16="http://schemas.microsoft.com/office/drawing/2014/main" id="{02A39FD3-0512-4A0E-BBBC-0B177D91FF40}"/>
              </a:ext>
            </a:extLst>
          </p:cNvPr>
          <p:cNvSpPr txBox="1"/>
          <p:nvPr/>
        </p:nvSpPr>
        <p:spPr>
          <a:xfrm>
            <a:off x="10043012" y="3743545"/>
            <a:ext cx="555921" cy="369332"/>
          </a:xfrm>
          <a:prstGeom prst="rect">
            <a:avLst/>
          </a:prstGeom>
          <a:noFill/>
        </p:spPr>
        <p:txBody>
          <a:bodyPr wrap="none" rtlCol="0">
            <a:spAutoFit/>
          </a:bodyPr>
          <a:lstStyle/>
          <a:p>
            <a:r>
              <a:rPr lang="en-US" dirty="0"/>
              <a:t>Test</a:t>
            </a:r>
          </a:p>
        </p:txBody>
      </p:sp>
    </p:spTree>
    <p:extLst>
      <p:ext uri="{BB962C8B-B14F-4D97-AF65-F5344CB8AC3E}">
        <p14:creationId xmlns:p14="http://schemas.microsoft.com/office/powerpoint/2010/main" val="1706652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1">
            <a:extLst>
              <a:ext uri="{FF2B5EF4-FFF2-40B4-BE49-F238E27FC236}">
                <a16:creationId xmlns:a16="http://schemas.microsoft.com/office/drawing/2014/main" id="{B03DA75E-9F1B-476E-9790-44DEB8618E4C}"/>
              </a:ext>
            </a:extLst>
          </p:cNvPr>
          <p:cNvSpPr>
            <a:spLocks noGrp="1"/>
          </p:cNvSpPr>
          <p:nvPr>
            <p:ph type="body" sz="quarter" idx="12"/>
          </p:nvPr>
        </p:nvSpPr>
        <p:spPr>
          <a:xfrm>
            <a:off x="294433" y="1248881"/>
            <a:ext cx="11694581" cy="5018856"/>
          </a:xfrm>
        </p:spPr>
        <p:txBody>
          <a:bodyPr/>
          <a:lstStyle/>
          <a:p>
            <a:pPr marL="0" indent="0" algn="just">
              <a:buNone/>
            </a:pPr>
            <a:endParaRPr lang="en-US" sz="1800" dirty="0">
              <a:latin typeface="+mn-lt"/>
            </a:endParaRPr>
          </a:p>
          <a:p>
            <a:pPr marL="0" indent="0" algn="just">
              <a:buNone/>
            </a:pPr>
            <a:endParaRPr lang="en-US" sz="1800" dirty="0">
              <a:latin typeface="+mn-lt"/>
            </a:endParaRPr>
          </a:p>
          <a:p>
            <a:pPr marL="0" indent="0" algn="just">
              <a:buNone/>
            </a:pPr>
            <a:endParaRPr lang="en-US" sz="1800" dirty="0">
              <a:latin typeface="+mn-lt"/>
            </a:endParaRPr>
          </a:p>
          <a:p>
            <a:pPr marL="0" indent="0" algn="just">
              <a:buNone/>
            </a:pPr>
            <a:endParaRPr lang="en-US" sz="1800" dirty="0">
              <a:latin typeface="+mn-lt"/>
            </a:endParaRPr>
          </a:p>
          <a:p>
            <a:pPr marL="0" indent="0" algn="just">
              <a:buNone/>
            </a:pPr>
            <a:r>
              <a:rPr lang="en-US" sz="1800" dirty="0">
                <a:latin typeface="+mn-lt"/>
              </a:rPr>
              <a:t>The random forest is a classification algorithm consisting of many decision trees. It uses bagging and feature randomness when building each individual tree to try to create an uncorrelated forest of trees whose prediction by committee is more accurate than that of any individual tree.</a:t>
            </a:r>
          </a:p>
          <a:p>
            <a:pPr marL="0" indent="0" algn="just">
              <a:buNone/>
            </a:pPr>
            <a:r>
              <a:rPr lang="en-US" sz="1800" dirty="0">
                <a:latin typeface="+mn-lt"/>
              </a:rPr>
              <a:t>In order to increase test accuracy, the algorithm was executed using </a:t>
            </a:r>
            <a:r>
              <a:rPr lang="en-US" sz="1800" dirty="0" err="1">
                <a:latin typeface="+mn-lt"/>
              </a:rPr>
              <a:t>n_estimators</a:t>
            </a:r>
            <a:r>
              <a:rPr lang="en-US" sz="1800" dirty="0">
                <a:latin typeface="+mn-lt"/>
              </a:rPr>
              <a:t> = 100, 200, 500, 1000. This resulted in the following accuracies:</a:t>
            </a:r>
          </a:p>
          <a:p>
            <a:pPr algn="just"/>
            <a:r>
              <a:rPr lang="en-US" sz="1800" b="1" dirty="0">
                <a:latin typeface="+mn-lt"/>
              </a:rPr>
              <a:t>Training Accuracy – 100.00%</a:t>
            </a:r>
          </a:p>
          <a:p>
            <a:pPr algn="just"/>
            <a:r>
              <a:rPr lang="en-US" sz="1800" b="1" dirty="0">
                <a:latin typeface="+mn-lt"/>
              </a:rPr>
              <a:t>Testing Accuracy – 59.49%</a:t>
            </a:r>
          </a:p>
          <a:p>
            <a:pPr marL="0" indent="0" algn="just">
              <a:buNone/>
            </a:pPr>
            <a:endParaRPr lang="en-US" sz="2000" dirty="0">
              <a:latin typeface="+mn-lt"/>
            </a:endParaRPr>
          </a:p>
        </p:txBody>
      </p:sp>
      <p:sp>
        <p:nvSpPr>
          <p:cNvPr id="14" name="Title 3">
            <a:extLst>
              <a:ext uri="{FF2B5EF4-FFF2-40B4-BE49-F238E27FC236}">
                <a16:creationId xmlns:a16="http://schemas.microsoft.com/office/drawing/2014/main" id="{DAF63485-1D75-864A-A945-81064B619FDF}"/>
              </a:ext>
            </a:extLst>
          </p:cNvPr>
          <p:cNvSpPr>
            <a:spLocks noGrp="1"/>
          </p:cNvSpPr>
          <p:nvPr>
            <p:ph type="title"/>
          </p:nvPr>
        </p:nvSpPr>
        <p:spPr>
          <a:xfrm>
            <a:off x="294434" y="228244"/>
            <a:ext cx="11694581" cy="535863"/>
          </a:xfrm>
        </p:spPr>
        <p:txBody>
          <a:bodyPr/>
          <a:lstStyle/>
          <a:p>
            <a:pPr algn="l"/>
            <a:r>
              <a:rPr lang="en-US" dirty="0">
                <a:latin typeface="+mj-lt"/>
              </a:rPr>
              <a:t>Random Forest Classifier</a:t>
            </a:r>
          </a:p>
        </p:txBody>
      </p:sp>
      <p:pic>
        <p:nvPicPr>
          <p:cNvPr id="2" name="Picture 1">
            <a:extLst>
              <a:ext uri="{FF2B5EF4-FFF2-40B4-BE49-F238E27FC236}">
                <a16:creationId xmlns:a16="http://schemas.microsoft.com/office/drawing/2014/main" id="{8A4A2F97-3781-489A-99BA-2F449DE55C2A}"/>
              </a:ext>
            </a:extLst>
          </p:cNvPr>
          <p:cNvPicPr>
            <a:picLocks noChangeAspect="1"/>
          </p:cNvPicPr>
          <p:nvPr/>
        </p:nvPicPr>
        <p:blipFill rotWithShape="1">
          <a:blip r:embed="rId2"/>
          <a:srcRect l="16691" t="42994" r="12927" b="43669"/>
          <a:stretch/>
        </p:blipFill>
        <p:spPr>
          <a:xfrm>
            <a:off x="294434" y="988957"/>
            <a:ext cx="11253154" cy="1435743"/>
          </a:xfrm>
          <a:prstGeom prst="rect">
            <a:avLst/>
          </a:prstGeom>
        </p:spPr>
      </p:pic>
    </p:spTree>
    <p:extLst>
      <p:ext uri="{BB962C8B-B14F-4D97-AF65-F5344CB8AC3E}">
        <p14:creationId xmlns:p14="http://schemas.microsoft.com/office/powerpoint/2010/main" val="1472518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1">
            <a:extLst>
              <a:ext uri="{FF2B5EF4-FFF2-40B4-BE49-F238E27FC236}">
                <a16:creationId xmlns:a16="http://schemas.microsoft.com/office/drawing/2014/main" id="{B03DA75E-9F1B-476E-9790-44DEB8618E4C}"/>
              </a:ext>
            </a:extLst>
          </p:cNvPr>
          <p:cNvSpPr>
            <a:spLocks noGrp="1"/>
          </p:cNvSpPr>
          <p:nvPr>
            <p:ph type="body" sz="quarter" idx="12"/>
          </p:nvPr>
        </p:nvSpPr>
        <p:spPr>
          <a:xfrm>
            <a:off x="294435" y="981252"/>
            <a:ext cx="11694580" cy="5018856"/>
          </a:xfrm>
        </p:spPr>
        <p:txBody>
          <a:bodyPr/>
          <a:lstStyle/>
          <a:p>
            <a:pPr marL="0" indent="0" algn="just">
              <a:buNone/>
            </a:pPr>
            <a:endParaRPr lang="en-US" sz="1800" dirty="0">
              <a:latin typeface="+mn-lt"/>
            </a:endParaRPr>
          </a:p>
          <a:p>
            <a:pPr marL="0" indent="0" algn="just">
              <a:buNone/>
            </a:pPr>
            <a:endParaRPr lang="en-US" sz="1800" dirty="0">
              <a:latin typeface="+mn-lt"/>
            </a:endParaRPr>
          </a:p>
          <a:p>
            <a:pPr marL="0" indent="0" algn="just">
              <a:buNone/>
            </a:pPr>
            <a:endParaRPr lang="en-US" sz="1800" dirty="0">
              <a:latin typeface="+mn-lt"/>
            </a:endParaRPr>
          </a:p>
          <a:p>
            <a:pPr marL="0" indent="0" algn="just">
              <a:buNone/>
            </a:pPr>
            <a:r>
              <a:rPr lang="en-US" sz="1800" dirty="0">
                <a:latin typeface="+mn-lt"/>
              </a:rPr>
              <a:t>KNN or k-nearest neighbors is the simplest classification algorithm. This classification algorithm does not depend on the structure of the data. Whenever a new example is encountered, its k nearest neighbors from the training data are examined. Distance between two examples can be the Euclidean distance between their feature vectors. The majority class among the k nearest neighbors is taken to be the class for the encountered example.</a:t>
            </a:r>
          </a:p>
          <a:p>
            <a:pPr marL="0" indent="0" algn="just">
              <a:buNone/>
            </a:pPr>
            <a:r>
              <a:rPr lang="en-US" sz="1800" dirty="0">
                <a:latin typeface="+mn-lt"/>
              </a:rPr>
              <a:t>For the </a:t>
            </a:r>
            <a:r>
              <a:rPr lang="en-US" sz="1800" dirty="0" err="1">
                <a:latin typeface="+mn-lt"/>
              </a:rPr>
              <a:t>kNN</a:t>
            </a:r>
            <a:r>
              <a:rPr lang="en-US" sz="1800" dirty="0">
                <a:latin typeface="+mn-lt"/>
              </a:rPr>
              <a:t> algorithm, the value for </a:t>
            </a:r>
            <a:r>
              <a:rPr lang="en-US" sz="1800" dirty="0" err="1">
                <a:latin typeface="+mn-lt"/>
              </a:rPr>
              <a:t>n_neighbors</a:t>
            </a:r>
            <a:r>
              <a:rPr lang="en-US" sz="1800" dirty="0">
                <a:latin typeface="+mn-lt"/>
              </a:rPr>
              <a:t> was modified to 3, 4, 5, 6, 7, 8, 9, 10, and finally retained the value that would result in the best accuracy for this use case:</a:t>
            </a:r>
          </a:p>
          <a:p>
            <a:pPr algn="just"/>
            <a:r>
              <a:rPr lang="en-US" sz="1800" b="1" dirty="0">
                <a:latin typeface="+mn-lt"/>
              </a:rPr>
              <a:t>Training Accuracy – 60.19%</a:t>
            </a:r>
          </a:p>
          <a:p>
            <a:pPr algn="just"/>
            <a:r>
              <a:rPr lang="en-US" sz="1800" b="1" dirty="0">
                <a:latin typeface="+mn-lt"/>
              </a:rPr>
              <a:t>Testing Accuracy – 47.36%</a:t>
            </a:r>
          </a:p>
          <a:p>
            <a:pPr marL="0" indent="0" algn="just">
              <a:buNone/>
            </a:pPr>
            <a:endParaRPr lang="en-US" sz="2000" dirty="0">
              <a:latin typeface="+mn-lt"/>
            </a:endParaRPr>
          </a:p>
        </p:txBody>
      </p:sp>
      <p:sp>
        <p:nvSpPr>
          <p:cNvPr id="14" name="Title 3">
            <a:extLst>
              <a:ext uri="{FF2B5EF4-FFF2-40B4-BE49-F238E27FC236}">
                <a16:creationId xmlns:a16="http://schemas.microsoft.com/office/drawing/2014/main" id="{DAF63485-1D75-864A-A945-81064B619FDF}"/>
              </a:ext>
            </a:extLst>
          </p:cNvPr>
          <p:cNvSpPr>
            <a:spLocks noGrp="1"/>
          </p:cNvSpPr>
          <p:nvPr>
            <p:ph type="title"/>
          </p:nvPr>
        </p:nvSpPr>
        <p:spPr>
          <a:xfrm>
            <a:off x="294434" y="228244"/>
            <a:ext cx="11694581" cy="535863"/>
          </a:xfrm>
        </p:spPr>
        <p:txBody>
          <a:bodyPr/>
          <a:lstStyle/>
          <a:p>
            <a:pPr algn="l"/>
            <a:r>
              <a:rPr lang="en-US" dirty="0">
                <a:latin typeface="+mj-lt"/>
              </a:rPr>
              <a:t>k-Nearest Neighbors Classifier</a:t>
            </a:r>
          </a:p>
        </p:txBody>
      </p:sp>
      <p:pic>
        <p:nvPicPr>
          <p:cNvPr id="6" name="Picture 5">
            <a:extLst>
              <a:ext uri="{FF2B5EF4-FFF2-40B4-BE49-F238E27FC236}">
                <a16:creationId xmlns:a16="http://schemas.microsoft.com/office/drawing/2014/main" id="{5A39DCC5-7C62-4553-AC91-CED1F27FE77D}"/>
              </a:ext>
            </a:extLst>
          </p:cNvPr>
          <p:cNvPicPr/>
          <p:nvPr/>
        </p:nvPicPr>
        <p:blipFill rotWithShape="1">
          <a:blip r:embed="rId2"/>
          <a:srcRect l="16667" t="41786" r="37072" b="49636"/>
          <a:stretch/>
        </p:blipFill>
        <p:spPr bwMode="auto">
          <a:xfrm>
            <a:off x="299093" y="857892"/>
            <a:ext cx="10807272" cy="103781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43925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1">
            <a:extLst>
              <a:ext uri="{FF2B5EF4-FFF2-40B4-BE49-F238E27FC236}">
                <a16:creationId xmlns:a16="http://schemas.microsoft.com/office/drawing/2014/main" id="{B03DA75E-9F1B-476E-9790-44DEB8618E4C}"/>
              </a:ext>
            </a:extLst>
          </p:cNvPr>
          <p:cNvSpPr>
            <a:spLocks noGrp="1"/>
          </p:cNvSpPr>
          <p:nvPr>
            <p:ph type="body" sz="quarter" idx="12"/>
          </p:nvPr>
        </p:nvSpPr>
        <p:spPr>
          <a:xfrm>
            <a:off x="294435" y="981252"/>
            <a:ext cx="11694580" cy="5018856"/>
          </a:xfrm>
        </p:spPr>
        <p:txBody>
          <a:bodyPr/>
          <a:lstStyle/>
          <a:p>
            <a:pPr marL="0" indent="0" algn="just">
              <a:buNone/>
            </a:pPr>
            <a:endParaRPr lang="en-US" sz="1800" dirty="0">
              <a:latin typeface="+mn-lt"/>
            </a:endParaRPr>
          </a:p>
          <a:p>
            <a:pPr marL="0" indent="0" algn="just">
              <a:buNone/>
            </a:pPr>
            <a:endParaRPr lang="en-US" sz="1800" dirty="0">
              <a:latin typeface="+mn-lt"/>
            </a:endParaRPr>
          </a:p>
          <a:p>
            <a:pPr marL="0" indent="0" algn="just">
              <a:buNone/>
            </a:pPr>
            <a:endParaRPr lang="en-US" dirty="0"/>
          </a:p>
          <a:p>
            <a:pPr marL="0" indent="0" algn="just">
              <a:buNone/>
            </a:pPr>
            <a:r>
              <a:rPr lang="en-US" sz="1800" dirty="0">
                <a:latin typeface="+mn-lt"/>
              </a:rPr>
              <a:t>Decision Tree Classifier is a simple and widely used classification technique. It poses a series of carefully crafted questions about the attributes of the test record. Each time it receive an answer, a follow-up question is asked until a conclusion about the class label of the record is reached.</a:t>
            </a:r>
          </a:p>
          <a:p>
            <a:pPr marL="0" indent="0" algn="just">
              <a:buNone/>
            </a:pPr>
            <a:r>
              <a:rPr lang="en-US" sz="1800" dirty="0">
                <a:latin typeface="+mn-lt"/>
              </a:rPr>
              <a:t>The values for </a:t>
            </a:r>
            <a:r>
              <a:rPr lang="en-US" sz="1800" dirty="0" err="1">
                <a:latin typeface="+mn-lt"/>
              </a:rPr>
              <a:t>max_depth</a:t>
            </a:r>
            <a:r>
              <a:rPr lang="en-US" sz="1800" dirty="0">
                <a:latin typeface="+mn-lt"/>
              </a:rPr>
              <a:t> were changed to 2, 3, 4, 5, 6, 7, 8, 9, 10, 20 to finally select the best test accuracy result for Decision Tree:</a:t>
            </a:r>
          </a:p>
          <a:p>
            <a:pPr algn="just"/>
            <a:r>
              <a:rPr lang="en-US" sz="1800" b="1" dirty="0">
                <a:latin typeface="+mn-lt"/>
              </a:rPr>
              <a:t>Training Accuracy – 65.08%</a:t>
            </a:r>
          </a:p>
          <a:p>
            <a:pPr algn="just"/>
            <a:r>
              <a:rPr lang="en-US" sz="1800" b="1" dirty="0">
                <a:latin typeface="+mn-lt"/>
              </a:rPr>
              <a:t>Testing Accuracy – 60.60%</a:t>
            </a:r>
          </a:p>
          <a:p>
            <a:pPr marL="0" indent="0" algn="just">
              <a:buNone/>
            </a:pPr>
            <a:endParaRPr lang="en-US" sz="2000" dirty="0">
              <a:latin typeface="+mn-lt"/>
            </a:endParaRPr>
          </a:p>
        </p:txBody>
      </p:sp>
      <p:sp>
        <p:nvSpPr>
          <p:cNvPr id="14" name="Title 3">
            <a:extLst>
              <a:ext uri="{FF2B5EF4-FFF2-40B4-BE49-F238E27FC236}">
                <a16:creationId xmlns:a16="http://schemas.microsoft.com/office/drawing/2014/main" id="{DAF63485-1D75-864A-A945-81064B619FDF}"/>
              </a:ext>
            </a:extLst>
          </p:cNvPr>
          <p:cNvSpPr>
            <a:spLocks noGrp="1"/>
          </p:cNvSpPr>
          <p:nvPr>
            <p:ph type="title"/>
          </p:nvPr>
        </p:nvSpPr>
        <p:spPr>
          <a:xfrm>
            <a:off x="294434" y="228244"/>
            <a:ext cx="11694581" cy="535863"/>
          </a:xfrm>
        </p:spPr>
        <p:txBody>
          <a:bodyPr/>
          <a:lstStyle/>
          <a:p>
            <a:pPr algn="l"/>
            <a:r>
              <a:rPr lang="en-US" dirty="0">
                <a:latin typeface="+mj-lt"/>
              </a:rPr>
              <a:t>Decision Tree Classifier</a:t>
            </a:r>
          </a:p>
        </p:txBody>
      </p:sp>
      <p:pic>
        <p:nvPicPr>
          <p:cNvPr id="7" name="Picture 6">
            <a:extLst>
              <a:ext uri="{FF2B5EF4-FFF2-40B4-BE49-F238E27FC236}">
                <a16:creationId xmlns:a16="http://schemas.microsoft.com/office/drawing/2014/main" id="{4834158D-59EC-4F84-B3E5-520829A9AE3A}"/>
              </a:ext>
            </a:extLst>
          </p:cNvPr>
          <p:cNvPicPr/>
          <p:nvPr/>
        </p:nvPicPr>
        <p:blipFill rotWithShape="1">
          <a:blip r:embed="rId2"/>
          <a:srcRect l="16667" t="42545" r="37607" b="49113"/>
          <a:stretch/>
        </p:blipFill>
        <p:spPr bwMode="auto">
          <a:xfrm>
            <a:off x="394794" y="819862"/>
            <a:ext cx="9414645" cy="106011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30101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1">
            <a:extLst>
              <a:ext uri="{FF2B5EF4-FFF2-40B4-BE49-F238E27FC236}">
                <a16:creationId xmlns:a16="http://schemas.microsoft.com/office/drawing/2014/main" id="{B03DA75E-9F1B-476E-9790-44DEB8618E4C}"/>
              </a:ext>
            </a:extLst>
          </p:cNvPr>
          <p:cNvSpPr>
            <a:spLocks noGrp="1"/>
          </p:cNvSpPr>
          <p:nvPr>
            <p:ph type="body" sz="quarter" idx="12"/>
          </p:nvPr>
        </p:nvSpPr>
        <p:spPr>
          <a:xfrm>
            <a:off x="294435" y="981252"/>
            <a:ext cx="11694580" cy="5018856"/>
          </a:xfrm>
        </p:spPr>
        <p:txBody>
          <a:bodyPr/>
          <a:lstStyle/>
          <a:p>
            <a:pPr marL="0" indent="0" algn="just">
              <a:buNone/>
            </a:pPr>
            <a:endParaRPr lang="en-US" sz="1800" dirty="0">
              <a:latin typeface="+mn-lt"/>
            </a:endParaRPr>
          </a:p>
          <a:p>
            <a:pPr marL="0" indent="0" algn="just">
              <a:buNone/>
            </a:pPr>
            <a:endParaRPr lang="en-US" sz="1800" dirty="0">
              <a:latin typeface="+mn-lt"/>
            </a:endParaRPr>
          </a:p>
          <a:p>
            <a:pPr marL="0" indent="0" algn="just">
              <a:buNone/>
            </a:pPr>
            <a:endParaRPr lang="en-US" sz="1800" dirty="0">
              <a:latin typeface="+mn-lt"/>
            </a:endParaRPr>
          </a:p>
          <a:p>
            <a:pPr marL="0" indent="0" algn="just">
              <a:buNone/>
            </a:pPr>
            <a:endParaRPr lang="en-US" dirty="0"/>
          </a:p>
          <a:p>
            <a:pPr marL="0" indent="0" algn="just">
              <a:buNone/>
            </a:pPr>
            <a:r>
              <a:rPr lang="en-US" sz="1800" dirty="0" err="1">
                <a:latin typeface="+mn-lt"/>
              </a:rPr>
              <a:t>MLPClassifier</a:t>
            </a:r>
            <a:r>
              <a:rPr lang="en-US" sz="1800" dirty="0">
                <a:latin typeface="+mn-lt"/>
              </a:rPr>
              <a:t> relies on an underlying Neural Network to perform the task of classification. A multilayer perceptron (MLP) is a feedforward artificial neural network model that maps sets of input data onto a set of appropriate outputs.</a:t>
            </a:r>
          </a:p>
          <a:p>
            <a:pPr marL="0" indent="0" algn="just">
              <a:buNone/>
            </a:pPr>
            <a:r>
              <a:rPr lang="en-US" sz="1800" dirty="0">
                <a:latin typeface="+mn-lt"/>
              </a:rPr>
              <a:t>Different values were tried for alpha, </a:t>
            </a:r>
            <a:r>
              <a:rPr lang="en-US" sz="1800" dirty="0" err="1">
                <a:latin typeface="+mn-lt"/>
              </a:rPr>
              <a:t>max_iter</a:t>
            </a:r>
            <a:r>
              <a:rPr lang="en-US" sz="1800" dirty="0">
                <a:latin typeface="+mn-lt"/>
              </a:rPr>
              <a:t> and solver which resulted in the following accuracy results:</a:t>
            </a:r>
          </a:p>
          <a:p>
            <a:pPr algn="just"/>
            <a:r>
              <a:rPr lang="en-US" sz="1800" b="1" dirty="0">
                <a:latin typeface="+mn-lt"/>
              </a:rPr>
              <a:t>Training Accuracy – 37.65%</a:t>
            </a:r>
          </a:p>
          <a:p>
            <a:pPr algn="just"/>
            <a:r>
              <a:rPr lang="en-US" sz="1800" b="1" dirty="0">
                <a:latin typeface="+mn-lt"/>
              </a:rPr>
              <a:t>Testing Accuracy – 37.40%</a:t>
            </a:r>
          </a:p>
          <a:p>
            <a:pPr marL="0" indent="0" algn="just">
              <a:buNone/>
            </a:pPr>
            <a:endParaRPr lang="en-US" sz="2000" dirty="0">
              <a:latin typeface="+mn-lt"/>
            </a:endParaRPr>
          </a:p>
        </p:txBody>
      </p:sp>
      <p:sp>
        <p:nvSpPr>
          <p:cNvPr id="14" name="Title 3">
            <a:extLst>
              <a:ext uri="{FF2B5EF4-FFF2-40B4-BE49-F238E27FC236}">
                <a16:creationId xmlns:a16="http://schemas.microsoft.com/office/drawing/2014/main" id="{DAF63485-1D75-864A-A945-81064B619FDF}"/>
              </a:ext>
            </a:extLst>
          </p:cNvPr>
          <p:cNvSpPr>
            <a:spLocks noGrp="1"/>
          </p:cNvSpPr>
          <p:nvPr>
            <p:ph type="title"/>
          </p:nvPr>
        </p:nvSpPr>
        <p:spPr>
          <a:xfrm>
            <a:off x="294434" y="228244"/>
            <a:ext cx="11694581" cy="535863"/>
          </a:xfrm>
        </p:spPr>
        <p:txBody>
          <a:bodyPr/>
          <a:lstStyle/>
          <a:p>
            <a:pPr algn="l"/>
            <a:r>
              <a:rPr lang="en-US" dirty="0">
                <a:latin typeface="+mj-lt"/>
              </a:rPr>
              <a:t>Multi-layer Perceptron Classifier</a:t>
            </a:r>
          </a:p>
        </p:txBody>
      </p:sp>
      <p:pic>
        <p:nvPicPr>
          <p:cNvPr id="6" name="Picture 5">
            <a:extLst>
              <a:ext uri="{FF2B5EF4-FFF2-40B4-BE49-F238E27FC236}">
                <a16:creationId xmlns:a16="http://schemas.microsoft.com/office/drawing/2014/main" id="{48FB8A4D-72D7-41B9-9931-82E721C6F1E2}"/>
              </a:ext>
            </a:extLst>
          </p:cNvPr>
          <p:cNvPicPr/>
          <p:nvPr/>
        </p:nvPicPr>
        <p:blipFill rotWithShape="1">
          <a:blip r:embed="rId2"/>
          <a:srcRect l="16485" t="45500" r="7372" b="46075"/>
          <a:stretch/>
        </p:blipFill>
        <p:spPr bwMode="auto">
          <a:xfrm>
            <a:off x="294434" y="1127526"/>
            <a:ext cx="11352638" cy="86302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79248319"/>
      </p:ext>
    </p:extLst>
  </p:cSld>
  <p:clrMapOvr>
    <a:masterClrMapping/>
  </p:clrMapOvr>
</p:sld>
</file>

<file path=ppt/theme/theme1.xml><?xml version="1.0" encoding="utf-8"?>
<a:theme xmlns:a="http://schemas.openxmlformats.org/drawingml/2006/main" name="Cover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 No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Photo Background">
  <a:themeElements>
    <a:clrScheme name="Custom 5">
      <a:dk1>
        <a:sysClr val="windowText" lastClr="000000"/>
      </a:dk1>
      <a:lt1>
        <a:sysClr val="window" lastClr="FFFFFF"/>
      </a:lt1>
      <a:dk2>
        <a:srgbClr val="1F497D"/>
      </a:dk2>
      <a:lt2>
        <a:srgbClr val="EEECE1"/>
      </a:lt2>
      <a:accent1>
        <a:srgbClr val="1E406F"/>
      </a:accent1>
      <a:accent2>
        <a:srgbClr val="EEA420"/>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Blank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Section Brea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Quotes or Statement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Content with Photo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Charts, Data and Tabl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Closing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51086</TotalTime>
  <Words>1348</Words>
  <Application>Microsoft Office PowerPoint</Application>
  <PresentationFormat>Custom</PresentationFormat>
  <Paragraphs>132</Paragraphs>
  <Slides>15</Slides>
  <Notes>0</Notes>
  <HiddenSlides>0</HiddenSlides>
  <MMClips>0</MMClips>
  <ScaleCrop>false</ScaleCrop>
  <HeadingPairs>
    <vt:vector size="6" baseType="variant">
      <vt:variant>
        <vt:lpstr>Fonts Used</vt:lpstr>
      </vt:variant>
      <vt:variant>
        <vt:i4>6</vt:i4>
      </vt:variant>
      <vt:variant>
        <vt:lpstr>Theme</vt:lpstr>
      </vt:variant>
      <vt:variant>
        <vt:i4>9</vt:i4>
      </vt:variant>
      <vt:variant>
        <vt:lpstr>Slide Titles</vt:lpstr>
      </vt:variant>
      <vt:variant>
        <vt:i4>15</vt:i4>
      </vt:variant>
    </vt:vector>
  </HeadingPairs>
  <TitlesOfParts>
    <vt:vector size="30" baseType="lpstr">
      <vt:lpstr>Arial</vt:lpstr>
      <vt:lpstr>Calibri</vt:lpstr>
      <vt:lpstr>Century Gothic</vt:lpstr>
      <vt:lpstr>Comic Sans MS</vt:lpstr>
      <vt:lpstr>Times New Roman</vt:lpstr>
      <vt:lpstr>Wingdings</vt:lpstr>
      <vt:lpstr>Cover Slides</vt:lpstr>
      <vt:lpstr>Content - No Photos</vt:lpstr>
      <vt:lpstr>Photo Background</vt:lpstr>
      <vt:lpstr>Blanks</vt:lpstr>
      <vt:lpstr>Section Break</vt:lpstr>
      <vt:lpstr>Quotes or Statements</vt:lpstr>
      <vt:lpstr>Content with Photos</vt:lpstr>
      <vt:lpstr>Charts, Data and Tables</vt:lpstr>
      <vt:lpstr>Closing Slide</vt:lpstr>
      <vt:lpstr>PowerPoint Presentation</vt:lpstr>
      <vt:lpstr>Problem Description</vt:lpstr>
      <vt:lpstr>PowerPoint Presentation</vt:lpstr>
      <vt:lpstr>Data Handling</vt:lpstr>
      <vt:lpstr>Feature Encoding</vt:lpstr>
      <vt:lpstr>Random Forest Classifier</vt:lpstr>
      <vt:lpstr>k-Nearest Neighbors Classifier</vt:lpstr>
      <vt:lpstr>Decision Tree Classifier</vt:lpstr>
      <vt:lpstr>Multi-layer Perceptron Classifier</vt:lpstr>
      <vt:lpstr>AdaBoost Classifier</vt:lpstr>
      <vt:lpstr>Ensemble Method (Stacking)</vt:lpstr>
      <vt:lpstr>Feature Importance</vt:lpstr>
      <vt:lpstr>Conclusion</vt:lpstr>
      <vt:lpstr>Individual Contribution</vt:lpstr>
      <vt:lpstr>PowerPoint Presentation</vt:lpstr>
    </vt:vector>
  </TitlesOfParts>
  <Company>Stevens Institute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143 Years of Innovation</dc:title>
  <dc:creator>Laura Bubeck</dc:creator>
  <cp:lastModifiedBy>Monami Mukhopadhyay</cp:lastModifiedBy>
  <cp:revision>1148</cp:revision>
  <cp:lastPrinted>2016-08-09T14:57:31Z</cp:lastPrinted>
  <dcterms:created xsi:type="dcterms:W3CDTF">2013-11-01T14:42:31Z</dcterms:created>
  <dcterms:modified xsi:type="dcterms:W3CDTF">2019-12-04T12:19:56Z</dcterms:modified>
</cp:coreProperties>
</file>